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58" r:id="rId4"/>
    <p:sldId id="269" r:id="rId5"/>
    <p:sldId id="271" r:id="rId6"/>
    <p:sldId id="27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10AF33-4164-434D-8735-5C4C30BA5C77}"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F79B4-8C51-448F-B304-B110466FD3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0AF33-4164-434D-8735-5C4C30BA5C77}"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F79B4-8C51-448F-B304-B110466FD3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0AF33-4164-434D-8735-5C4C30BA5C77}"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F79B4-8C51-448F-B304-B110466FD3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0AF33-4164-434D-8735-5C4C30BA5C77}"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F79B4-8C51-448F-B304-B110466FD3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10AF33-4164-434D-8735-5C4C30BA5C77}"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F79B4-8C51-448F-B304-B110466FD3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10AF33-4164-434D-8735-5C4C30BA5C77}"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F79B4-8C51-448F-B304-B110466FD3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10AF33-4164-434D-8735-5C4C30BA5C77}" type="datetimeFigureOut">
              <a:rPr lang="en-US" smtClean="0"/>
              <a:pPr/>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F79B4-8C51-448F-B304-B110466FD3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10AF33-4164-434D-8735-5C4C30BA5C77}" type="datetimeFigureOut">
              <a:rPr lang="en-US" smtClean="0"/>
              <a:pPr/>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F79B4-8C51-448F-B304-B110466FD3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0AF33-4164-434D-8735-5C4C30BA5C77}" type="datetimeFigureOut">
              <a:rPr lang="en-US" smtClean="0"/>
              <a:pPr/>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F79B4-8C51-448F-B304-B110466FD3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0AF33-4164-434D-8735-5C4C30BA5C77}"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F79B4-8C51-448F-B304-B110466FD3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10AF33-4164-434D-8735-5C4C30BA5C77}"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F79B4-8C51-448F-B304-B110466FD3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0AF33-4164-434D-8735-5C4C30BA5C77}" type="datetimeFigureOut">
              <a:rPr lang="en-US" smtClean="0"/>
              <a:pPr/>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F79B4-8C51-448F-B304-B110466FD3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file:///C:\Users\Admin\Desktop\tamgiac%20hinh.g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hyperlink" Target="file:///C:\Users\Admin\Desktop\tamgiac%20hinh.gsp" TargetMode="External"/><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en"/>
          <p:cNvPicPr>
            <a:picLocks noChangeAspect="1" noChangeArrowheads="1" noCrop="1"/>
          </p:cNvPicPr>
          <p:nvPr/>
        </p:nvPicPr>
        <p:blipFill>
          <a:blip r:embed="rId2"/>
          <a:srcRect/>
          <a:stretch>
            <a:fillRect/>
          </a:stretch>
        </p:blipFill>
        <p:spPr bwMode="auto">
          <a:xfrm>
            <a:off x="7315200" y="5029200"/>
            <a:ext cx="1828800" cy="1828800"/>
          </a:xfrm>
          <a:prstGeom prst="rect">
            <a:avLst/>
          </a:prstGeom>
          <a:noFill/>
          <a:ln w="9525">
            <a:noFill/>
            <a:miter lim="800000"/>
            <a:headEnd/>
            <a:tailEnd/>
          </a:ln>
        </p:spPr>
      </p:pic>
      <p:pic>
        <p:nvPicPr>
          <p:cNvPr id="11267" name="Picture 5" descr="buom hoa dong"/>
          <p:cNvPicPr>
            <a:picLocks noChangeAspect="1" noChangeArrowheads="1" noCrop="1"/>
          </p:cNvPicPr>
          <p:nvPr/>
        </p:nvPicPr>
        <p:blipFill>
          <a:blip r:embed="rId3"/>
          <a:srcRect/>
          <a:stretch>
            <a:fillRect/>
          </a:stretch>
        </p:blipFill>
        <p:spPr bwMode="auto">
          <a:xfrm>
            <a:off x="0" y="4495800"/>
            <a:ext cx="2085975" cy="2320925"/>
          </a:xfrm>
          <a:prstGeom prst="rect">
            <a:avLst/>
          </a:prstGeom>
          <a:noFill/>
          <a:ln w="9525">
            <a:noFill/>
            <a:miter lim="800000"/>
            <a:headEnd/>
            <a:tailEnd/>
          </a:ln>
        </p:spPr>
      </p:pic>
      <p:sp>
        <p:nvSpPr>
          <p:cNvPr id="11268" name="WordArt 4"/>
          <p:cNvSpPr>
            <a:spLocks noChangeArrowheads="1" noChangeShapeType="1" noTextEdit="1"/>
          </p:cNvSpPr>
          <p:nvPr/>
        </p:nvSpPr>
        <p:spPr bwMode="auto">
          <a:xfrm>
            <a:off x="2438400" y="4419600"/>
            <a:ext cx="5029200" cy="685800"/>
          </a:xfrm>
          <a:prstGeom prst="rect">
            <a:avLst/>
          </a:prstGeom>
        </p:spPr>
        <p:txBody>
          <a:bodyPr wrap="none" fromWordArt="1">
            <a:prstTxWarp prst="textPlain">
              <a:avLst>
                <a:gd name="adj" fmla="val 50000"/>
              </a:avLst>
            </a:prstTxWarp>
          </a:bodyPr>
          <a:lstStyle/>
          <a:p>
            <a:pPr algn="ctr"/>
            <a:r>
              <a:rPr lang="en-US" sz="4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MÔN TOÁN - LỚP 9A3</a:t>
            </a:r>
          </a:p>
        </p:txBody>
      </p:sp>
      <p:sp>
        <p:nvSpPr>
          <p:cNvPr id="11269" name="WordArt 5"/>
          <p:cNvSpPr>
            <a:spLocks noChangeArrowheads="1" noChangeShapeType="1" noTextEdit="1"/>
          </p:cNvSpPr>
          <p:nvPr/>
        </p:nvSpPr>
        <p:spPr bwMode="auto">
          <a:xfrm>
            <a:off x="457200" y="914400"/>
            <a:ext cx="8220075" cy="1905000"/>
          </a:xfrm>
          <a:prstGeom prst="rect">
            <a:avLst/>
          </a:prstGeom>
        </p:spPr>
        <p:txBody>
          <a:bodyPr wrap="none" fromWordArt="1">
            <a:prstTxWarp prst="textPlain">
              <a:avLst>
                <a:gd name="adj" fmla="val 50000"/>
              </a:avLst>
            </a:prstTxWarp>
          </a:bodyPr>
          <a:lstStyle/>
          <a:p>
            <a:pPr algn="ctr"/>
            <a:r>
              <a:rPr lang="en-US"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CHÀO MỪNG</a:t>
            </a:r>
          </a:p>
          <a:p>
            <a:pPr algn="ctr"/>
            <a:r>
              <a:rPr lang="en-US"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CÁC THẦY CÔ GIÁO VỀ DỰ TIẾT HỌC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152400" y="676275"/>
            <a:ext cx="8763000" cy="677108"/>
          </a:xfrm>
          <a:prstGeom prst="rect">
            <a:avLst/>
          </a:prstGeom>
          <a:solidFill>
            <a:schemeClr val="bg1"/>
          </a:solidFill>
          <a:ln w="9525">
            <a:solidFill>
              <a:schemeClr val="bg1"/>
            </a:solidFill>
            <a:miter lim="800000"/>
            <a:headEnd/>
            <a:tailEnd/>
          </a:ln>
          <a:effectLst/>
        </p:spPr>
        <p:txBody>
          <a:bodyPr>
            <a:spAutoFit/>
          </a:bodyPr>
          <a:lstStyle/>
          <a:p>
            <a:pPr eaLnBrk="0" hangingPunct="0">
              <a:spcBef>
                <a:spcPct val="50000"/>
              </a:spcBef>
            </a:pPr>
            <a:r>
              <a:rPr lang="en-US" sz="1900" smtClean="0">
                <a:latin typeface="Arial" charset="0"/>
              </a:rPr>
              <a:t>Cho đường tròn (O;R) đường kính AB. Gọi M là 1 điểm thuộc bán kính OA. Qua M vẽ dây CD vuông góc với AB. Lấy điểm E đối xứng với A qua M. </a:t>
            </a:r>
          </a:p>
        </p:txBody>
      </p:sp>
      <p:sp>
        <p:nvSpPr>
          <p:cNvPr id="5" name="TextBox 4"/>
          <p:cNvSpPr txBox="1"/>
          <p:nvPr/>
        </p:nvSpPr>
        <p:spPr>
          <a:xfrm>
            <a:off x="152400" y="2173069"/>
            <a:ext cx="8229600" cy="369332"/>
          </a:xfrm>
          <a:prstGeom prst="rect">
            <a:avLst/>
          </a:prstGeom>
          <a:noFill/>
        </p:spPr>
        <p:txBody>
          <a:bodyPr wrap="square" rtlCol="0">
            <a:spAutoFit/>
          </a:bodyPr>
          <a:lstStyle/>
          <a:p>
            <a:r>
              <a:rPr lang="en-US" smtClean="0">
                <a:latin typeface="Arial" charset="0"/>
              </a:rPr>
              <a:t>e) Gọi H, K lần lượt là hình chiếu của M trên CA và CB. Chứng minh rằng: </a:t>
            </a:r>
            <a:endParaRPr lang="en-US"/>
          </a:p>
        </p:txBody>
      </p:sp>
      <p:graphicFrame>
        <p:nvGraphicFramePr>
          <p:cNvPr id="20492" name="Object 2"/>
          <p:cNvGraphicFramePr>
            <a:graphicFrameLocks noChangeAspect="1"/>
          </p:cNvGraphicFramePr>
          <p:nvPr/>
        </p:nvGraphicFramePr>
        <p:xfrm>
          <a:off x="3429000" y="2590800"/>
          <a:ext cx="2419350" cy="590550"/>
        </p:xfrm>
        <a:graphic>
          <a:graphicData uri="http://schemas.openxmlformats.org/presentationml/2006/ole">
            <p:oleObj spid="_x0000_s3074" name="Equation" r:id="rId3" imgW="1066680" imgH="419040" progId="Equation.DSMT4">
              <p:embed/>
            </p:oleObj>
          </a:graphicData>
        </a:graphic>
      </p:graphicFrame>
      <p:sp>
        <p:nvSpPr>
          <p:cNvPr id="29" name="TextBox 28"/>
          <p:cNvSpPr txBox="1"/>
          <p:nvPr/>
        </p:nvSpPr>
        <p:spPr>
          <a:xfrm>
            <a:off x="76200" y="76200"/>
            <a:ext cx="4495800" cy="584775"/>
          </a:xfrm>
          <a:prstGeom prst="rect">
            <a:avLst/>
          </a:prstGeom>
          <a:noFill/>
        </p:spPr>
        <p:txBody>
          <a:bodyPr wrap="square" rtlCol="0">
            <a:spAutoFit/>
          </a:bodyPr>
          <a:lstStyle/>
          <a:p>
            <a:r>
              <a:rPr lang="en-US" sz="3200" u="sng" smtClean="0">
                <a:solidFill>
                  <a:srgbClr val="FF0000"/>
                </a:solidFill>
              </a:rPr>
              <a:t>Bài tập luyện tập</a:t>
            </a:r>
            <a:endParaRPr lang="en-US" sz="3200" u="sng">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p:cNvSpPr>
            <a:spLocks noChangeShapeType="1"/>
          </p:cNvSpPr>
          <p:nvPr/>
        </p:nvSpPr>
        <p:spPr bwMode="auto">
          <a:xfrm rot="18900000">
            <a:off x="6648450" y="3352800"/>
            <a:ext cx="0" cy="1676400"/>
          </a:xfrm>
          <a:prstGeom prst="line">
            <a:avLst/>
          </a:prstGeom>
          <a:noFill/>
          <a:ln w="28575">
            <a:solidFill>
              <a:schemeClr val="hlink"/>
            </a:solidFill>
            <a:round/>
            <a:headEnd/>
            <a:tailEnd/>
          </a:ln>
          <a:effectLst/>
        </p:spPr>
        <p:txBody>
          <a:bodyPr/>
          <a:lstStyle/>
          <a:p>
            <a:endParaRPr lang="en-US"/>
          </a:p>
        </p:txBody>
      </p:sp>
      <p:pic>
        <p:nvPicPr>
          <p:cNvPr id="62467" name="Picture 3"/>
          <p:cNvPicPr>
            <a:picLocks noChangeAspect="1" noChangeArrowheads="1"/>
          </p:cNvPicPr>
          <p:nvPr/>
        </p:nvPicPr>
        <p:blipFill>
          <a:blip r:embed="rId2"/>
          <a:srcRect/>
          <a:stretch>
            <a:fillRect/>
          </a:stretch>
        </p:blipFill>
        <p:spPr bwMode="auto">
          <a:xfrm>
            <a:off x="5857875" y="2787650"/>
            <a:ext cx="1219200" cy="1196975"/>
          </a:xfrm>
          <a:prstGeom prst="rect">
            <a:avLst/>
          </a:prstGeom>
          <a:noFill/>
        </p:spPr>
      </p:pic>
      <p:pic>
        <p:nvPicPr>
          <p:cNvPr id="62468" name="Picture 4"/>
          <p:cNvPicPr>
            <a:picLocks noChangeAspect="1" noChangeArrowheads="1"/>
          </p:cNvPicPr>
          <p:nvPr/>
        </p:nvPicPr>
        <p:blipFill>
          <a:blip r:embed="rId2"/>
          <a:srcRect/>
          <a:stretch>
            <a:fillRect/>
          </a:stretch>
        </p:blipFill>
        <p:spPr bwMode="auto">
          <a:xfrm>
            <a:off x="6435725" y="2559050"/>
            <a:ext cx="1219200" cy="1196975"/>
          </a:xfrm>
          <a:prstGeom prst="rect">
            <a:avLst/>
          </a:prstGeom>
          <a:noFill/>
        </p:spPr>
      </p:pic>
      <p:sp>
        <p:nvSpPr>
          <p:cNvPr id="62469" name="Text Box 5"/>
          <p:cNvSpPr txBox="1">
            <a:spLocks noChangeArrowheads="1"/>
          </p:cNvSpPr>
          <p:nvPr/>
        </p:nvSpPr>
        <p:spPr bwMode="auto">
          <a:xfrm>
            <a:off x="228600" y="228600"/>
            <a:ext cx="8610600" cy="457200"/>
          </a:xfrm>
          <a:prstGeom prst="rect">
            <a:avLst/>
          </a:prstGeom>
          <a:noFill/>
          <a:ln w="9525">
            <a:noFill/>
            <a:miter lim="800000"/>
            <a:headEnd/>
            <a:tailEnd/>
          </a:ln>
          <a:effectLst/>
        </p:spPr>
        <p:txBody>
          <a:bodyPr>
            <a:spAutoFit/>
          </a:bodyPr>
          <a:lstStyle/>
          <a:p>
            <a:pPr algn="ctr">
              <a:spcBef>
                <a:spcPct val="50000"/>
              </a:spcBef>
            </a:pPr>
            <a:r>
              <a:rPr lang="en-US" sz="2400">
                <a:latin typeface="Arial" charset="0"/>
              </a:rPr>
              <a:t>MỘT VÀI ỨNG DỤNG TRONG THỰC TẾ.</a:t>
            </a:r>
          </a:p>
        </p:txBody>
      </p:sp>
      <p:sp>
        <p:nvSpPr>
          <p:cNvPr id="62470" name="Text Box 6"/>
          <p:cNvSpPr txBox="1">
            <a:spLocks noChangeArrowheads="1"/>
          </p:cNvSpPr>
          <p:nvPr/>
        </p:nvSpPr>
        <p:spPr bwMode="auto">
          <a:xfrm>
            <a:off x="304800" y="1143000"/>
            <a:ext cx="8610600" cy="1015663"/>
          </a:xfrm>
          <a:prstGeom prst="rect">
            <a:avLst/>
          </a:prstGeom>
          <a:noFill/>
          <a:ln w="9525">
            <a:noFill/>
            <a:miter lim="800000"/>
            <a:headEnd/>
            <a:tailEnd/>
          </a:ln>
          <a:effectLst/>
        </p:spPr>
        <p:txBody>
          <a:bodyPr>
            <a:spAutoFit/>
          </a:bodyPr>
          <a:lstStyle/>
          <a:p>
            <a:pPr>
              <a:spcBef>
                <a:spcPct val="50000"/>
              </a:spcBef>
            </a:pPr>
            <a:r>
              <a:rPr lang="en-US" sz="2400">
                <a:latin typeface="Arial" charset="0"/>
                <a:sym typeface="Wingdings" pitchFamily="2" charset="2"/>
              </a:rPr>
              <a:t> </a:t>
            </a:r>
            <a:r>
              <a:rPr lang="en-US" sz="2400" u="sng">
                <a:latin typeface="Arial" charset="0"/>
              </a:rPr>
              <a:t>Một ứng dụng của thước chữ T</a:t>
            </a:r>
            <a:r>
              <a:rPr lang="en-US" sz="2400">
                <a:latin typeface="Arial" charset="0"/>
              </a:rPr>
              <a:t>.</a:t>
            </a:r>
          </a:p>
          <a:p>
            <a:pPr algn="just">
              <a:spcBef>
                <a:spcPct val="50000"/>
              </a:spcBef>
            </a:pPr>
            <a:r>
              <a:rPr lang="en-US" sz="2400" smtClean="0">
                <a:solidFill>
                  <a:schemeClr val="accent2"/>
                </a:solidFill>
                <a:latin typeface="Arial" charset="0"/>
              </a:rPr>
              <a:t>Xác </a:t>
            </a:r>
            <a:r>
              <a:rPr lang="en-US" sz="2400">
                <a:solidFill>
                  <a:schemeClr val="accent2"/>
                </a:solidFill>
                <a:latin typeface="Arial" charset="0"/>
              </a:rPr>
              <a:t>định tâm của đường </a:t>
            </a:r>
            <a:r>
              <a:rPr lang="en-US" sz="2400" smtClean="0">
                <a:solidFill>
                  <a:schemeClr val="accent2"/>
                </a:solidFill>
                <a:latin typeface="Arial" charset="0"/>
              </a:rPr>
              <a:t>tròn :</a:t>
            </a:r>
            <a:endParaRPr lang="en-US" sz="2400">
              <a:solidFill>
                <a:schemeClr val="accent2"/>
              </a:solidFill>
              <a:latin typeface="Arial" charset="0"/>
            </a:endParaRPr>
          </a:p>
        </p:txBody>
      </p:sp>
      <p:sp>
        <p:nvSpPr>
          <p:cNvPr id="62471" name="Text Box 7"/>
          <p:cNvSpPr txBox="1">
            <a:spLocks noChangeArrowheads="1"/>
          </p:cNvSpPr>
          <p:nvPr/>
        </p:nvSpPr>
        <p:spPr bwMode="auto">
          <a:xfrm>
            <a:off x="2489200" y="3044825"/>
            <a:ext cx="533400" cy="457200"/>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sym typeface="Symbol" pitchFamily="18" charset="2"/>
              </a:rPr>
              <a:t></a:t>
            </a:r>
          </a:p>
        </p:txBody>
      </p:sp>
      <p:sp>
        <p:nvSpPr>
          <p:cNvPr id="62472" name="Text Box 8"/>
          <p:cNvSpPr txBox="1">
            <a:spLocks noChangeArrowheads="1"/>
          </p:cNvSpPr>
          <p:nvPr/>
        </p:nvSpPr>
        <p:spPr bwMode="auto">
          <a:xfrm>
            <a:off x="571500" y="3028950"/>
            <a:ext cx="533400" cy="457200"/>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sym typeface="Symbol" pitchFamily="18" charset="2"/>
              </a:rPr>
              <a:t></a:t>
            </a:r>
          </a:p>
        </p:txBody>
      </p:sp>
      <p:sp>
        <p:nvSpPr>
          <p:cNvPr id="62473" name="Text Box 9"/>
          <p:cNvSpPr txBox="1">
            <a:spLocks noChangeArrowheads="1"/>
          </p:cNvSpPr>
          <p:nvPr/>
        </p:nvSpPr>
        <p:spPr bwMode="auto">
          <a:xfrm>
            <a:off x="539750" y="2790825"/>
            <a:ext cx="5334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sym typeface="Symbol" pitchFamily="18" charset="2"/>
              </a:rPr>
              <a:t>A</a:t>
            </a:r>
          </a:p>
        </p:txBody>
      </p:sp>
      <p:sp>
        <p:nvSpPr>
          <p:cNvPr id="62474" name="Text Box 10"/>
          <p:cNvSpPr txBox="1">
            <a:spLocks noChangeArrowheads="1"/>
          </p:cNvSpPr>
          <p:nvPr/>
        </p:nvSpPr>
        <p:spPr bwMode="auto">
          <a:xfrm>
            <a:off x="1530350" y="2851150"/>
            <a:ext cx="5334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sym typeface="Symbol" pitchFamily="18" charset="2"/>
              </a:rPr>
              <a:t>I</a:t>
            </a:r>
          </a:p>
        </p:txBody>
      </p:sp>
      <p:sp>
        <p:nvSpPr>
          <p:cNvPr id="62475" name="Text Box 11"/>
          <p:cNvSpPr txBox="1">
            <a:spLocks noChangeArrowheads="1"/>
          </p:cNvSpPr>
          <p:nvPr/>
        </p:nvSpPr>
        <p:spPr bwMode="auto">
          <a:xfrm>
            <a:off x="2454275" y="2847975"/>
            <a:ext cx="5334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sym typeface="Symbol" pitchFamily="18" charset="2"/>
              </a:rPr>
              <a:t>B</a:t>
            </a:r>
          </a:p>
        </p:txBody>
      </p:sp>
      <p:sp>
        <p:nvSpPr>
          <p:cNvPr id="62476" name="Text Box 12"/>
          <p:cNvSpPr txBox="1">
            <a:spLocks noChangeArrowheads="1"/>
          </p:cNvSpPr>
          <p:nvPr/>
        </p:nvSpPr>
        <p:spPr bwMode="auto">
          <a:xfrm>
            <a:off x="1482725" y="5181600"/>
            <a:ext cx="5334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sym typeface="Symbol" pitchFamily="18" charset="2"/>
              </a:rPr>
              <a:t>H</a:t>
            </a:r>
          </a:p>
        </p:txBody>
      </p:sp>
      <p:sp>
        <p:nvSpPr>
          <p:cNvPr id="62477" name="AutoShape 13"/>
          <p:cNvSpPr>
            <a:spLocks noChangeArrowheads="1"/>
          </p:cNvSpPr>
          <p:nvPr/>
        </p:nvSpPr>
        <p:spPr bwMode="auto">
          <a:xfrm>
            <a:off x="5165725" y="2752725"/>
            <a:ext cx="2895600" cy="2895600"/>
          </a:xfrm>
          <a:custGeom>
            <a:avLst/>
            <a:gdLst>
              <a:gd name="G0" fmla="+- 1303 0 0"/>
              <a:gd name="G1" fmla="+- 21600 0 1303"/>
              <a:gd name="G2" fmla="+- 21600 0 13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03" y="10800"/>
                </a:moveTo>
                <a:cubicBezTo>
                  <a:pt x="1303" y="16045"/>
                  <a:pt x="5555" y="20297"/>
                  <a:pt x="10800" y="20297"/>
                </a:cubicBezTo>
                <a:cubicBezTo>
                  <a:pt x="16045" y="20297"/>
                  <a:pt x="20297" y="16045"/>
                  <a:pt x="20297" y="10800"/>
                </a:cubicBezTo>
                <a:cubicBezTo>
                  <a:pt x="20297" y="5555"/>
                  <a:pt x="16045" y="1303"/>
                  <a:pt x="10800" y="1303"/>
                </a:cubicBezTo>
                <a:cubicBezTo>
                  <a:pt x="5555" y="1303"/>
                  <a:pt x="1303" y="5555"/>
                  <a:pt x="1303" y="10800"/>
                </a:cubicBezTo>
                <a:close/>
              </a:path>
            </a:pathLst>
          </a:custGeom>
          <a:solidFill>
            <a:srgbClr val="FFCCFF"/>
          </a:solidFill>
          <a:ln w="9525">
            <a:solidFill>
              <a:schemeClr val="tx1"/>
            </a:solidFill>
            <a:round/>
            <a:headEnd/>
            <a:tailEnd/>
          </a:ln>
          <a:effectLst/>
        </p:spPr>
        <p:txBody>
          <a:bodyPr wrap="none" anchor="ctr"/>
          <a:lstStyle/>
          <a:p>
            <a:endParaRPr lang="en-US"/>
          </a:p>
        </p:txBody>
      </p:sp>
      <p:sp>
        <p:nvSpPr>
          <p:cNvPr id="62478" name="Text Box 14"/>
          <p:cNvSpPr txBox="1">
            <a:spLocks noChangeArrowheads="1"/>
          </p:cNvSpPr>
          <p:nvPr/>
        </p:nvSpPr>
        <p:spPr bwMode="auto">
          <a:xfrm>
            <a:off x="381000" y="6172200"/>
            <a:ext cx="43434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sym typeface="Symbol" pitchFamily="18" charset="2"/>
              </a:rPr>
              <a:t>HI </a:t>
            </a:r>
            <a:r>
              <a:rPr lang="en-US" sz="2400">
                <a:latin typeface="Arial" charset="0"/>
                <a:sym typeface="Symbol" pitchFamily="18" charset="2"/>
              </a:rPr>
              <a:t>là đường trung trực của AB</a:t>
            </a:r>
          </a:p>
        </p:txBody>
      </p:sp>
      <p:sp>
        <p:nvSpPr>
          <p:cNvPr id="62479" name="Line 15"/>
          <p:cNvSpPr>
            <a:spLocks noChangeShapeType="1"/>
          </p:cNvSpPr>
          <p:nvPr/>
        </p:nvSpPr>
        <p:spPr bwMode="auto">
          <a:xfrm>
            <a:off x="6645275" y="3384550"/>
            <a:ext cx="0" cy="1676400"/>
          </a:xfrm>
          <a:prstGeom prst="line">
            <a:avLst/>
          </a:prstGeom>
          <a:noFill/>
          <a:ln w="28575">
            <a:solidFill>
              <a:schemeClr val="hlink"/>
            </a:solidFill>
            <a:round/>
            <a:headEnd/>
            <a:tailEnd/>
          </a:ln>
          <a:effectLst/>
        </p:spPr>
        <p:txBody>
          <a:bodyPr/>
          <a:lstStyle/>
          <a:p>
            <a:endParaRPr lang="en-US"/>
          </a:p>
        </p:txBody>
      </p:sp>
      <p:grpSp>
        <p:nvGrpSpPr>
          <p:cNvPr id="2" name="Group 16"/>
          <p:cNvGrpSpPr>
            <a:grpSpLocks/>
          </p:cNvGrpSpPr>
          <p:nvPr/>
        </p:nvGrpSpPr>
        <p:grpSpPr bwMode="auto">
          <a:xfrm>
            <a:off x="244475" y="2724150"/>
            <a:ext cx="2895600" cy="2895600"/>
            <a:chOff x="154" y="1756"/>
            <a:chExt cx="1824" cy="1824"/>
          </a:xfrm>
        </p:grpSpPr>
        <p:grpSp>
          <p:nvGrpSpPr>
            <p:cNvPr id="3" name="Group 17"/>
            <p:cNvGrpSpPr>
              <a:grpSpLocks/>
            </p:cNvGrpSpPr>
            <p:nvPr/>
          </p:nvGrpSpPr>
          <p:grpSpPr bwMode="auto">
            <a:xfrm>
              <a:off x="500" y="2094"/>
              <a:ext cx="1132" cy="1236"/>
              <a:chOff x="288" y="2064"/>
              <a:chExt cx="1296" cy="1296"/>
            </a:xfrm>
          </p:grpSpPr>
          <p:sp>
            <p:nvSpPr>
              <p:cNvPr id="62482" name="Line 18"/>
              <p:cNvSpPr>
                <a:spLocks noChangeShapeType="1"/>
              </p:cNvSpPr>
              <p:nvPr/>
            </p:nvSpPr>
            <p:spPr bwMode="auto">
              <a:xfrm>
                <a:off x="912" y="2064"/>
                <a:ext cx="0" cy="1296"/>
              </a:xfrm>
              <a:prstGeom prst="line">
                <a:avLst/>
              </a:prstGeom>
              <a:noFill/>
              <a:ln w="127000">
                <a:solidFill>
                  <a:srgbClr val="000099"/>
                </a:solidFill>
                <a:round/>
                <a:headEnd/>
                <a:tailEnd/>
              </a:ln>
              <a:effectLst/>
            </p:spPr>
            <p:txBody>
              <a:bodyPr/>
              <a:lstStyle/>
              <a:p>
                <a:endParaRPr lang="en-US"/>
              </a:p>
            </p:txBody>
          </p:sp>
          <p:sp>
            <p:nvSpPr>
              <p:cNvPr id="62483" name="Line 19"/>
              <p:cNvSpPr>
                <a:spLocks noChangeShapeType="1"/>
              </p:cNvSpPr>
              <p:nvPr/>
            </p:nvSpPr>
            <p:spPr bwMode="auto">
              <a:xfrm rot="5400000">
                <a:off x="938" y="1498"/>
                <a:ext cx="0" cy="1152"/>
              </a:xfrm>
              <a:prstGeom prst="line">
                <a:avLst/>
              </a:prstGeom>
              <a:noFill/>
              <a:ln w="127000">
                <a:solidFill>
                  <a:srgbClr val="000099"/>
                </a:solidFill>
                <a:round/>
                <a:headEnd/>
                <a:tailEnd/>
              </a:ln>
              <a:effectLst/>
            </p:spPr>
            <p:txBody>
              <a:bodyPr/>
              <a:lstStyle/>
              <a:p>
                <a:endParaRPr lang="en-US"/>
              </a:p>
            </p:txBody>
          </p:sp>
          <p:sp>
            <p:nvSpPr>
              <p:cNvPr id="62484" name="Line 20"/>
              <p:cNvSpPr>
                <a:spLocks noChangeShapeType="1"/>
              </p:cNvSpPr>
              <p:nvPr/>
            </p:nvSpPr>
            <p:spPr bwMode="auto">
              <a:xfrm>
                <a:off x="1392" y="2074"/>
                <a:ext cx="192" cy="0"/>
              </a:xfrm>
              <a:prstGeom prst="line">
                <a:avLst/>
              </a:prstGeom>
              <a:noFill/>
              <a:ln w="38100">
                <a:solidFill>
                  <a:srgbClr val="000099"/>
                </a:solidFill>
                <a:round/>
                <a:headEnd/>
                <a:tailEnd type="triangle" w="med" len="med"/>
              </a:ln>
              <a:effectLst/>
            </p:spPr>
            <p:txBody>
              <a:bodyPr/>
              <a:lstStyle/>
              <a:p>
                <a:endParaRPr lang="en-US"/>
              </a:p>
            </p:txBody>
          </p:sp>
          <p:sp>
            <p:nvSpPr>
              <p:cNvPr id="62485" name="Line 21"/>
              <p:cNvSpPr>
                <a:spLocks noChangeShapeType="1"/>
              </p:cNvSpPr>
              <p:nvPr/>
            </p:nvSpPr>
            <p:spPr bwMode="auto">
              <a:xfrm rot="10800000">
                <a:off x="288" y="2074"/>
                <a:ext cx="192" cy="0"/>
              </a:xfrm>
              <a:prstGeom prst="line">
                <a:avLst/>
              </a:prstGeom>
              <a:noFill/>
              <a:ln w="38100">
                <a:solidFill>
                  <a:srgbClr val="000099"/>
                </a:solidFill>
                <a:round/>
                <a:headEnd/>
                <a:tailEnd type="triangle" w="med" len="med"/>
              </a:ln>
              <a:effectLst/>
            </p:spPr>
            <p:txBody>
              <a:bodyPr/>
              <a:lstStyle/>
              <a:p>
                <a:endParaRPr lang="en-US"/>
              </a:p>
            </p:txBody>
          </p:sp>
        </p:grpSp>
        <p:sp>
          <p:nvSpPr>
            <p:cNvPr id="62486" name="AutoShape 22"/>
            <p:cNvSpPr>
              <a:spLocks noChangeArrowheads="1"/>
            </p:cNvSpPr>
            <p:nvPr/>
          </p:nvSpPr>
          <p:spPr bwMode="auto">
            <a:xfrm>
              <a:off x="154" y="1756"/>
              <a:ext cx="1824" cy="1824"/>
            </a:xfrm>
            <a:custGeom>
              <a:avLst/>
              <a:gdLst>
                <a:gd name="G0" fmla="+- 1303 0 0"/>
                <a:gd name="G1" fmla="+- 21600 0 1303"/>
                <a:gd name="G2" fmla="+- 21600 0 13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03" y="10800"/>
                  </a:moveTo>
                  <a:cubicBezTo>
                    <a:pt x="1303" y="16045"/>
                    <a:pt x="5555" y="20297"/>
                    <a:pt x="10800" y="20297"/>
                  </a:cubicBezTo>
                  <a:cubicBezTo>
                    <a:pt x="16045" y="20297"/>
                    <a:pt x="20297" y="16045"/>
                    <a:pt x="20297" y="10800"/>
                  </a:cubicBezTo>
                  <a:cubicBezTo>
                    <a:pt x="20297" y="5555"/>
                    <a:pt x="16045" y="1303"/>
                    <a:pt x="10800" y="1303"/>
                  </a:cubicBezTo>
                  <a:cubicBezTo>
                    <a:pt x="5555" y="1303"/>
                    <a:pt x="1303" y="5555"/>
                    <a:pt x="1303" y="10800"/>
                  </a:cubicBezTo>
                  <a:close/>
                </a:path>
              </a:pathLst>
            </a:custGeom>
            <a:noFill/>
            <a:ln w="9525">
              <a:noFill/>
              <a:round/>
              <a:headEnd/>
              <a:tailEnd/>
            </a:ln>
            <a:effectLst/>
          </p:spPr>
          <p:txBody>
            <a:bodyPr wrap="none" anchor="ctr"/>
            <a:lstStyle/>
            <a:p>
              <a:endParaRPr lang="en-US"/>
            </a:p>
          </p:txBody>
        </p:sp>
      </p:grpSp>
      <p:sp>
        <p:nvSpPr>
          <p:cNvPr id="62487" name="Text Box 23"/>
          <p:cNvSpPr txBox="1">
            <a:spLocks noChangeArrowheads="1"/>
          </p:cNvSpPr>
          <p:nvPr/>
        </p:nvSpPr>
        <p:spPr bwMode="auto">
          <a:xfrm>
            <a:off x="685800" y="3657600"/>
            <a:ext cx="4343400" cy="1187450"/>
          </a:xfrm>
          <a:prstGeom prst="rect">
            <a:avLst/>
          </a:prstGeom>
          <a:noFill/>
          <a:ln w="9525">
            <a:noFill/>
            <a:miter lim="800000"/>
            <a:headEnd/>
            <a:tailEnd/>
          </a:ln>
          <a:effectLst/>
        </p:spPr>
        <p:txBody>
          <a:bodyPr>
            <a:spAutoFit/>
          </a:bodyPr>
          <a:lstStyle/>
          <a:p>
            <a:pPr algn="just">
              <a:spcBef>
                <a:spcPct val="50000"/>
              </a:spcBef>
            </a:pPr>
            <a:r>
              <a:rPr lang="en-US" sz="2400">
                <a:solidFill>
                  <a:schemeClr val="accent2"/>
                </a:solidFill>
                <a:latin typeface="Arial" charset="0"/>
              </a:rPr>
              <a:t>Giao điểm O của hai đoạn thẳng vừa vẽ chính là tâm của đường tròn.</a:t>
            </a:r>
          </a:p>
        </p:txBody>
      </p:sp>
      <p:sp>
        <p:nvSpPr>
          <p:cNvPr id="62488" name="Text Box 24"/>
          <p:cNvSpPr txBox="1">
            <a:spLocks noChangeArrowheads="1"/>
          </p:cNvSpPr>
          <p:nvPr/>
        </p:nvSpPr>
        <p:spPr bwMode="auto">
          <a:xfrm>
            <a:off x="6489700" y="3917950"/>
            <a:ext cx="838200" cy="457200"/>
          </a:xfrm>
          <a:prstGeom prst="rect">
            <a:avLst/>
          </a:prstGeom>
          <a:noFill/>
          <a:ln w="9525">
            <a:noFill/>
            <a:miter lim="800000"/>
            <a:headEnd/>
            <a:tailEnd/>
          </a:ln>
          <a:effectLst/>
        </p:spPr>
        <p:txBody>
          <a:bodyPr>
            <a:spAutoFit/>
          </a:bodyPr>
          <a:lstStyle/>
          <a:p>
            <a:pPr algn="just">
              <a:spcBef>
                <a:spcPct val="50000"/>
              </a:spcBef>
            </a:pPr>
            <a:r>
              <a:rPr lang="en-US" sz="2400">
                <a:solidFill>
                  <a:srgbClr val="FF0000"/>
                </a:solidFill>
                <a:latin typeface="Arial" charset="0"/>
                <a:sym typeface="Symbol" pitchFamily="18" charset="2"/>
              </a:rPr>
              <a:t></a:t>
            </a:r>
            <a:r>
              <a:rPr lang="en-US" sz="2400">
                <a:solidFill>
                  <a:schemeClr val="accent2"/>
                </a:solidFill>
                <a:latin typeface="Arial" charset="0"/>
                <a:sym typeface="Symbol" pitchFamily="18" charset="2"/>
              </a:rPr>
              <a:t> </a:t>
            </a:r>
            <a:r>
              <a:rPr lang="en-US" sz="2400">
                <a:solidFill>
                  <a:schemeClr val="accent2"/>
                </a:solidFill>
                <a:latin typeface="Arial" charset="0"/>
              </a:rPr>
              <a:t>O</a:t>
            </a:r>
          </a:p>
        </p:txBody>
      </p:sp>
      <p:grpSp>
        <p:nvGrpSpPr>
          <p:cNvPr id="4" name="Group 20"/>
          <p:cNvGrpSpPr>
            <a:grpSpLocks/>
          </p:cNvGrpSpPr>
          <p:nvPr/>
        </p:nvGrpSpPr>
        <p:grpSpPr bwMode="auto">
          <a:xfrm>
            <a:off x="31750" y="44450"/>
            <a:ext cx="9074150" cy="6778625"/>
            <a:chOff x="20" y="28"/>
            <a:chExt cx="5716" cy="4270"/>
          </a:xfrm>
        </p:grpSpPr>
        <p:grpSp>
          <p:nvGrpSpPr>
            <p:cNvPr id="5" name="Group 21"/>
            <p:cNvGrpSpPr>
              <a:grpSpLocks/>
            </p:cNvGrpSpPr>
            <p:nvPr/>
          </p:nvGrpSpPr>
          <p:grpSpPr bwMode="auto">
            <a:xfrm>
              <a:off x="20" y="28"/>
              <a:ext cx="5520" cy="3936"/>
              <a:chOff x="158" y="164"/>
              <a:chExt cx="4854" cy="3265"/>
            </a:xfrm>
          </p:grpSpPr>
          <p:sp>
            <p:nvSpPr>
              <p:cNvPr id="62491" name="Line 22"/>
              <p:cNvSpPr>
                <a:spLocks noChangeShapeType="1"/>
              </p:cNvSpPr>
              <p:nvPr/>
            </p:nvSpPr>
            <p:spPr bwMode="auto">
              <a:xfrm flipH="1" flipV="1">
                <a:off x="249" y="254"/>
                <a:ext cx="4627" cy="0"/>
              </a:xfrm>
              <a:prstGeom prst="line">
                <a:avLst/>
              </a:prstGeom>
              <a:noFill/>
              <a:ln w="28575">
                <a:solidFill>
                  <a:srgbClr val="333300"/>
                </a:solidFill>
                <a:round/>
                <a:headEnd/>
                <a:tailEnd/>
              </a:ln>
            </p:spPr>
            <p:txBody>
              <a:bodyPr/>
              <a:lstStyle/>
              <a:p>
                <a:endParaRPr lang="en-US"/>
              </a:p>
            </p:txBody>
          </p:sp>
          <p:sp>
            <p:nvSpPr>
              <p:cNvPr id="62492" name="Line 23"/>
              <p:cNvSpPr>
                <a:spLocks noChangeShapeType="1"/>
              </p:cNvSpPr>
              <p:nvPr/>
            </p:nvSpPr>
            <p:spPr bwMode="auto">
              <a:xfrm flipH="1" flipV="1">
                <a:off x="158" y="164"/>
                <a:ext cx="4854" cy="0"/>
              </a:xfrm>
              <a:prstGeom prst="line">
                <a:avLst/>
              </a:prstGeom>
              <a:noFill/>
              <a:ln w="76200">
                <a:solidFill>
                  <a:srgbClr val="0000CC"/>
                </a:solidFill>
                <a:round/>
                <a:headEnd/>
                <a:tailEnd/>
              </a:ln>
            </p:spPr>
            <p:txBody>
              <a:bodyPr/>
              <a:lstStyle/>
              <a:p>
                <a:endParaRPr lang="en-US"/>
              </a:p>
            </p:txBody>
          </p:sp>
          <p:sp>
            <p:nvSpPr>
              <p:cNvPr id="62493" name="Line 24"/>
              <p:cNvSpPr>
                <a:spLocks noChangeShapeType="1"/>
              </p:cNvSpPr>
              <p:nvPr/>
            </p:nvSpPr>
            <p:spPr bwMode="auto">
              <a:xfrm flipH="1">
                <a:off x="158" y="164"/>
                <a:ext cx="0" cy="3265"/>
              </a:xfrm>
              <a:prstGeom prst="line">
                <a:avLst/>
              </a:prstGeom>
              <a:noFill/>
              <a:ln w="76200">
                <a:solidFill>
                  <a:srgbClr val="0000CC"/>
                </a:solidFill>
                <a:round/>
                <a:headEnd/>
                <a:tailEnd/>
              </a:ln>
            </p:spPr>
            <p:txBody>
              <a:bodyPr/>
              <a:lstStyle/>
              <a:p>
                <a:endParaRPr lang="en-US"/>
              </a:p>
            </p:txBody>
          </p:sp>
          <p:sp>
            <p:nvSpPr>
              <p:cNvPr id="62494" name="Line 25"/>
              <p:cNvSpPr>
                <a:spLocks noChangeShapeType="1"/>
              </p:cNvSpPr>
              <p:nvPr/>
            </p:nvSpPr>
            <p:spPr bwMode="auto">
              <a:xfrm flipH="1">
                <a:off x="249" y="254"/>
                <a:ext cx="0" cy="3085"/>
              </a:xfrm>
              <a:prstGeom prst="line">
                <a:avLst/>
              </a:prstGeom>
              <a:noFill/>
              <a:ln w="28575">
                <a:solidFill>
                  <a:srgbClr val="333300"/>
                </a:solidFill>
                <a:round/>
                <a:headEnd/>
                <a:tailEnd/>
              </a:ln>
            </p:spPr>
            <p:txBody>
              <a:bodyPr/>
              <a:lstStyle/>
              <a:p>
                <a:endParaRPr lang="en-US"/>
              </a:p>
            </p:txBody>
          </p:sp>
        </p:grpSp>
        <p:grpSp>
          <p:nvGrpSpPr>
            <p:cNvPr id="6" name="Group 26"/>
            <p:cNvGrpSpPr>
              <a:grpSpLocks/>
            </p:cNvGrpSpPr>
            <p:nvPr/>
          </p:nvGrpSpPr>
          <p:grpSpPr bwMode="auto">
            <a:xfrm>
              <a:off x="792" y="288"/>
              <a:ext cx="4944" cy="4010"/>
              <a:chOff x="748" y="845"/>
              <a:chExt cx="4854" cy="3265"/>
            </a:xfrm>
          </p:grpSpPr>
          <p:sp>
            <p:nvSpPr>
              <p:cNvPr id="62496" name="Line 27"/>
              <p:cNvSpPr>
                <a:spLocks noChangeShapeType="1"/>
              </p:cNvSpPr>
              <p:nvPr/>
            </p:nvSpPr>
            <p:spPr bwMode="auto">
              <a:xfrm>
                <a:off x="884" y="4020"/>
                <a:ext cx="4627" cy="0"/>
              </a:xfrm>
              <a:prstGeom prst="line">
                <a:avLst/>
              </a:prstGeom>
              <a:noFill/>
              <a:ln w="28575">
                <a:solidFill>
                  <a:srgbClr val="CC9900"/>
                </a:solidFill>
                <a:round/>
                <a:headEnd/>
                <a:tailEnd/>
              </a:ln>
            </p:spPr>
            <p:txBody>
              <a:bodyPr/>
              <a:lstStyle/>
              <a:p>
                <a:endParaRPr lang="en-US"/>
              </a:p>
            </p:txBody>
          </p:sp>
          <p:sp>
            <p:nvSpPr>
              <p:cNvPr id="62497" name="Line 28"/>
              <p:cNvSpPr>
                <a:spLocks noChangeShapeType="1"/>
              </p:cNvSpPr>
              <p:nvPr/>
            </p:nvSpPr>
            <p:spPr bwMode="auto">
              <a:xfrm>
                <a:off x="748" y="4110"/>
                <a:ext cx="4854" cy="0"/>
              </a:xfrm>
              <a:prstGeom prst="line">
                <a:avLst/>
              </a:prstGeom>
              <a:noFill/>
              <a:ln w="76200">
                <a:solidFill>
                  <a:srgbClr val="CC9900"/>
                </a:solidFill>
                <a:round/>
                <a:headEnd/>
                <a:tailEnd/>
              </a:ln>
            </p:spPr>
            <p:txBody>
              <a:bodyPr/>
              <a:lstStyle/>
              <a:p>
                <a:endParaRPr lang="en-US"/>
              </a:p>
            </p:txBody>
          </p:sp>
          <p:sp>
            <p:nvSpPr>
              <p:cNvPr id="62498" name="Line 29"/>
              <p:cNvSpPr>
                <a:spLocks noChangeShapeType="1"/>
              </p:cNvSpPr>
              <p:nvPr/>
            </p:nvSpPr>
            <p:spPr bwMode="auto">
              <a:xfrm flipV="1">
                <a:off x="5602" y="845"/>
                <a:ext cx="0" cy="3265"/>
              </a:xfrm>
              <a:prstGeom prst="line">
                <a:avLst/>
              </a:prstGeom>
              <a:noFill/>
              <a:ln w="76200">
                <a:solidFill>
                  <a:srgbClr val="CC9900"/>
                </a:solidFill>
                <a:round/>
                <a:headEnd/>
                <a:tailEnd/>
              </a:ln>
            </p:spPr>
            <p:txBody>
              <a:bodyPr/>
              <a:lstStyle/>
              <a:p>
                <a:endParaRPr lang="en-US"/>
              </a:p>
            </p:txBody>
          </p:sp>
          <p:sp>
            <p:nvSpPr>
              <p:cNvPr id="62499" name="Line 30"/>
              <p:cNvSpPr>
                <a:spLocks noChangeShapeType="1"/>
              </p:cNvSpPr>
              <p:nvPr/>
            </p:nvSpPr>
            <p:spPr bwMode="auto">
              <a:xfrm flipV="1">
                <a:off x="5511" y="935"/>
                <a:ext cx="0" cy="3085"/>
              </a:xfrm>
              <a:prstGeom prst="line">
                <a:avLst/>
              </a:prstGeom>
              <a:noFill/>
              <a:ln w="28575">
                <a:solidFill>
                  <a:srgbClr val="CC9900"/>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2.59259E-6 L 0.53993 0.00463 " pathEditMode="relative" rAng="0" ptsTypes="AA">
                                      <p:cBhvr>
                                        <p:cTn id="6" dur="2000" fill="hold"/>
                                        <p:tgtEl>
                                          <p:spTgt spid="2"/>
                                        </p:tgtEl>
                                        <p:attrNameLst>
                                          <p:attrName>ppt_x</p:attrName>
                                          <p:attrName>ppt_y</p:attrName>
                                        </p:attrNameLst>
                                      </p:cBhvr>
                                      <p:rCtr x="270" y="2"/>
                                    </p:animMotion>
                                  </p:childTnLst>
                                </p:cTn>
                              </p:par>
                            </p:childTnLst>
                          </p:cTn>
                        </p:par>
                        <p:par>
                          <p:cTn id="7" fill="hold">
                            <p:stCondLst>
                              <p:cond delay="2000"/>
                            </p:stCondLst>
                            <p:childTnLst>
                              <p:par>
                                <p:cTn id="8" presetID="12" presetClass="entr" presetSubtype="2" fill="hold" nodeType="afterEffect">
                                  <p:stCondLst>
                                    <p:cond delay="0"/>
                                  </p:stCondLst>
                                  <p:childTnLst>
                                    <p:set>
                                      <p:cBhvr>
                                        <p:cTn id="9" dur="1" fill="hold">
                                          <p:stCondLst>
                                            <p:cond delay="0"/>
                                          </p:stCondLst>
                                        </p:cTn>
                                        <p:tgtEl>
                                          <p:spTgt spid="62468"/>
                                        </p:tgtEl>
                                        <p:attrNameLst>
                                          <p:attrName>style.visibility</p:attrName>
                                        </p:attrNameLst>
                                      </p:cBhvr>
                                      <p:to>
                                        <p:strVal val="visible"/>
                                      </p:to>
                                    </p:set>
                                    <p:animEffect transition="in" filter="slide(fromRight)">
                                      <p:cBhvr>
                                        <p:cTn id="10" dur="500"/>
                                        <p:tgtEl>
                                          <p:spTgt spid="62468"/>
                                        </p:tgtEl>
                                      </p:cBhvr>
                                    </p:animEffect>
                                  </p:childTnLst>
                                </p:cTn>
                              </p:par>
                            </p:childTnLst>
                          </p:cTn>
                        </p:par>
                        <p:par>
                          <p:cTn id="11" fill="hold">
                            <p:stCondLst>
                              <p:cond delay="2500"/>
                            </p:stCondLst>
                            <p:childTnLst>
                              <p:par>
                                <p:cTn id="12" presetID="42" presetClass="path" presetSubtype="0" accel="50000" decel="50000" fill="hold" nodeType="afterEffect">
                                  <p:stCondLst>
                                    <p:cond delay="0"/>
                                  </p:stCondLst>
                                  <p:childTnLst>
                                    <p:animMotion origin="layout" path="M 3.88889E-6 3.33333E-6 L 3.88889E-6 0.22847 " pathEditMode="relative" rAng="0" ptsTypes="AA">
                                      <p:cBhvr>
                                        <p:cTn id="13" dur="2000" fill="hold"/>
                                        <p:tgtEl>
                                          <p:spTgt spid="62468"/>
                                        </p:tgtEl>
                                        <p:attrNameLst>
                                          <p:attrName>ppt_x</p:attrName>
                                          <p:attrName>ppt_y</p:attrName>
                                        </p:attrNameLst>
                                      </p:cBhvr>
                                      <p:rCtr x="0" y="114"/>
                                    </p:animMotion>
                                  </p:childTnLst>
                                </p:cTn>
                              </p:par>
                              <p:par>
                                <p:cTn id="14" presetID="18" presetClass="entr" presetSubtype="12" fill="hold" grpId="0" nodeType="withEffect">
                                  <p:stCondLst>
                                    <p:cond delay="0"/>
                                  </p:stCondLst>
                                  <p:childTnLst>
                                    <p:set>
                                      <p:cBhvr>
                                        <p:cTn id="15" dur="1" fill="hold">
                                          <p:stCondLst>
                                            <p:cond delay="0"/>
                                          </p:stCondLst>
                                        </p:cTn>
                                        <p:tgtEl>
                                          <p:spTgt spid="62479"/>
                                        </p:tgtEl>
                                        <p:attrNameLst>
                                          <p:attrName>style.visibility</p:attrName>
                                        </p:attrNameLst>
                                      </p:cBhvr>
                                      <p:to>
                                        <p:strVal val="visible"/>
                                      </p:to>
                                    </p:set>
                                    <p:animEffect transition="in" filter="strips(downLeft)">
                                      <p:cBhvr>
                                        <p:cTn id="16" dur="2000"/>
                                        <p:tgtEl>
                                          <p:spTgt spid="62479"/>
                                        </p:tgtEl>
                                      </p:cBhvr>
                                    </p:animEffect>
                                  </p:childTnLst>
                                </p:cTn>
                              </p:par>
                            </p:childTnLst>
                          </p:cTn>
                        </p:par>
                        <p:par>
                          <p:cTn id="17" fill="hold">
                            <p:stCondLst>
                              <p:cond delay="4500"/>
                            </p:stCondLst>
                            <p:childTnLst>
                              <p:par>
                                <p:cTn id="18" presetID="1" presetClass="exit" presetSubtype="0" fill="hold" nodeType="afterEffect">
                                  <p:stCondLst>
                                    <p:cond delay="0"/>
                                  </p:stCondLst>
                                  <p:childTnLst>
                                    <p:set>
                                      <p:cBhvr>
                                        <p:cTn id="19" dur="1" fill="hold">
                                          <p:stCondLst>
                                            <p:cond delay="0"/>
                                          </p:stCondLst>
                                        </p:cTn>
                                        <p:tgtEl>
                                          <p:spTgt spid="62468"/>
                                        </p:tgtEl>
                                        <p:attrNameLst>
                                          <p:attrName>style.visibility</p:attrName>
                                        </p:attrNameLst>
                                      </p:cBhvr>
                                      <p:to>
                                        <p:strVal val="hidden"/>
                                      </p:to>
                                    </p:set>
                                  </p:childTnLst>
                                </p:cTn>
                              </p:par>
                            </p:childTnLst>
                          </p:cTn>
                        </p:par>
                        <p:par>
                          <p:cTn id="20" fill="hold">
                            <p:stCondLst>
                              <p:cond delay="4500"/>
                            </p:stCondLst>
                            <p:childTnLst>
                              <p:par>
                                <p:cTn id="21" presetID="8" presetClass="emph" presetSubtype="0" fill="hold" nodeType="afterEffect">
                                  <p:stCondLst>
                                    <p:cond delay="0"/>
                                  </p:stCondLst>
                                  <p:childTnLst>
                                    <p:animRot by="-2700000">
                                      <p:cBhvr>
                                        <p:cTn id="22" dur="2000" fill="hold"/>
                                        <p:tgtEl>
                                          <p:spTgt spid="2"/>
                                        </p:tgtEl>
                                        <p:attrNameLst>
                                          <p:attrName>r</p:attrName>
                                        </p:attrNameLst>
                                      </p:cBhvr>
                                    </p:animRot>
                                  </p:childTnLst>
                                </p:cTn>
                              </p:par>
                            </p:childTnLst>
                          </p:cTn>
                        </p:par>
                        <p:par>
                          <p:cTn id="23" fill="hold">
                            <p:stCondLst>
                              <p:cond delay="6500"/>
                            </p:stCondLst>
                            <p:childTnLst>
                              <p:par>
                                <p:cTn id="24" presetID="12" presetClass="entr" presetSubtype="2" fill="hold" nodeType="afterEffect">
                                  <p:stCondLst>
                                    <p:cond delay="0"/>
                                  </p:stCondLst>
                                  <p:childTnLst>
                                    <p:set>
                                      <p:cBhvr>
                                        <p:cTn id="25" dur="1" fill="hold">
                                          <p:stCondLst>
                                            <p:cond delay="0"/>
                                          </p:stCondLst>
                                        </p:cTn>
                                        <p:tgtEl>
                                          <p:spTgt spid="62467"/>
                                        </p:tgtEl>
                                        <p:attrNameLst>
                                          <p:attrName>style.visibility</p:attrName>
                                        </p:attrNameLst>
                                      </p:cBhvr>
                                      <p:to>
                                        <p:strVal val="visible"/>
                                      </p:to>
                                    </p:set>
                                    <p:animEffect transition="in" filter="slide(fromRight)">
                                      <p:cBhvr>
                                        <p:cTn id="26" dur="500"/>
                                        <p:tgtEl>
                                          <p:spTgt spid="62467"/>
                                        </p:tgtEl>
                                      </p:cBhvr>
                                    </p:animEffect>
                                  </p:childTnLst>
                                </p:cTn>
                              </p:par>
                            </p:childTnLst>
                          </p:cTn>
                        </p:par>
                        <p:par>
                          <p:cTn id="27" fill="hold">
                            <p:stCondLst>
                              <p:cond delay="7000"/>
                            </p:stCondLst>
                            <p:childTnLst>
                              <p:par>
                                <p:cTn id="28" presetID="42" presetClass="path" presetSubtype="0" accel="50000" decel="50000" fill="hold" nodeType="afterEffect">
                                  <p:stCondLst>
                                    <p:cond delay="0"/>
                                  </p:stCondLst>
                                  <p:childTnLst>
                                    <p:animMotion origin="layout" path="M -1.66667E-6 0 L 0.10938 0.15069 " pathEditMode="relative" rAng="0" ptsTypes="AA">
                                      <p:cBhvr>
                                        <p:cTn id="29" dur="2000" fill="hold"/>
                                        <p:tgtEl>
                                          <p:spTgt spid="62467"/>
                                        </p:tgtEl>
                                        <p:attrNameLst>
                                          <p:attrName>ppt_x</p:attrName>
                                          <p:attrName>ppt_y</p:attrName>
                                        </p:attrNameLst>
                                      </p:cBhvr>
                                      <p:rCtr x="55" y="75"/>
                                    </p:animMotion>
                                  </p:childTnLst>
                                </p:cTn>
                              </p:par>
                              <p:par>
                                <p:cTn id="30" presetID="18" presetClass="entr" presetSubtype="6" fill="hold" grpId="0" nodeType="withEffect">
                                  <p:stCondLst>
                                    <p:cond delay="0"/>
                                  </p:stCondLst>
                                  <p:childTnLst>
                                    <p:set>
                                      <p:cBhvr>
                                        <p:cTn id="31" dur="1" fill="hold">
                                          <p:stCondLst>
                                            <p:cond delay="0"/>
                                          </p:stCondLst>
                                        </p:cTn>
                                        <p:tgtEl>
                                          <p:spTgt spid="62466"/>
                                        </p:tgtEl>
                                        <p:attrNameLst>
                                          <p:attrName>style.visibility</p:attrName>
                                        </p:attrNameLst>
                                      </p:cBhvr>
                                      <p:to>
                                        <p:strVal val="visible"/>
                                      </p:to>
                                    </p:set>
                                    <p:animEffect transition="in" filter="strips(downRight)">
                                      <p:cBhvr>
                                        <p:cTn id="32" dur="2000"/>
                                        <p:tgtEl>
                                          <p:spTgt spid="62466"/>
                                        </p:tgtEl>
                                      </p:cBhvr>
                                    </p:animEffec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0"/>
                                          </p:stCondLst>
                                        </p:cTn>
                                        <p:tgtEl>
                                          <p:spTgt spid="62471"/>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62472"/>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62473"/>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62474"/>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6247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6247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62478"/>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
                                        </p:tgtEl>
                                        <p:attrNameLst>
                                          <p:attrName>style.visibility</p:attrName>
                                        </p:attrNameLst>
                                      </p:cBhvr>
                                      <p:to>
                                        <p:strVal val="hidden"/>
                                      </p:to>
                                    </p:set>
                                  </p:childTnLst>
                                </p:cTn>
                              </p:par>
                            </p:childTnLst>
                          </p:cTn>
                        </p:par>
                        <p:par>
                          <p:cTn id="50" fill="hold">
                            <p:stCondLst>
                              <p:cond delay="9000"/>
                            </p:stCondLst>
                            <p:childTnLst>
                              <p:par>
                                <p:cTn id="51" presetID="1" presetClass="exit" presetSubtype="0" fill="hold" nodeType="afterEffect">
                                  <p:stCondLst>
                                    <p:cond delay="0"/>
                                  </p:stCondLst>
                                  <p:childTnLst>
                                    <p:set>
                                      <p:cBhvr>
                                        <p:cTn id="52" dur="1" fill="hold">
                                          <p:stCondLst>
                                            <p:cond delay="0"/>
                                          </p:stCondLst>
                                        </p:cTn>
                                        <p:tgtEl>
                                          <p:spTgt spid="6246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
                                        </p:tgtEl>
                                        <p:attrNameLst>
                                          <p:attrName>style.visibility</p:attrName>
                                        </p:attrNameLst>
                                      </p:cBhvr>
                                      <p:to>
                                        <p:strVal val="hidden"/>
                                      </p:to>
                                    </p:set>
                                  </p:childTnLst>
                                </p:cTn>
                              </p:par>
                            </p:childTnLst>
                          </p:cTn>
                        </p:par>
                        <p:par>
                          <p:cTn id="55" fill="hold">
                            <p:stCondLst>
                              <p:cond delay="900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62488"/>
                                        </p:tgtEl>
                                        <p:attrNameLst>
                                          <p:attrName>style.visibility</p:attrName>
                                        </p:attrNameLst>
                                      </p:cBhvr>
                                      <p:to>
                                        <p:strVal val="visible"/>
                                      </p:to>
                                    </p:set>
                                    <p:anim calcmode="discrete" valueType="clr">
                                      <p:cBhvr override="childStyle">
                                        <p:cTn id="58" dur="3000"/>
                                        <p:tgtEl>
                                          <p:spTgt spid="62488"/>
                                        </p:tgtEl>
                                        <p:attrNameLst>
                                          <p:attrName>style.color</p:attrName>
                                        </p:attrNameLst>
                                      </p:cBhvr>
                                      <p:tavLst>
                                        <p:tav tm="0">
                                          <p:val>
                                            <p:clrVal>
                                              <a:schemeClr val="accent2"/>
                                            </p:clrVal>
                                          </p:val>
                                        </p:tav>
                                        <p:tav tm="50000">
                                          <p:val>
                                            <p:clrVal>
                                              <a:schemeClr val="hlink"/>
                                            </p:clrVal>
                                          </p:val>
                                        </p:tav>
                                      </p:tavLst>
                                    </p:anim>
                                    <p:anim calcmode="discrete" valueType="clr">
                                      <p:cBhvr>
                                        <p:cTn id="59" dur="3000"/>
                                        <p:tgtEl>
                                          <p:spTgt spid="62488"/>
                                        </p:tgtEl>
                                        <p:attrNameLst>
                                          <p:attrName>fillcolor</p:attrName>
                                        </p:attrNameLst>
                                      </p:cBhvr>
                                      <p:tavLst>
                                        <p:tav tm="0">
                                          <p:val>
                                            <p:clrVal>
                                              <a:schemeClr val="accent2"/>
                                            </p:clrVal>
                                          </p:val>
                                        </p:tav>
                                        <p:tav tm="50000">
                                          <p:val>
                                            <p:clrVal>
                                              <a:schemeClr val="hlink"/>
                                            </p:clrVal>
                                          </p:val>
                                        </p:tav>
                                      </p:tavLst>
                                    </p:anim>
                                    <p:set>
                                      <p:cBhvr>
                                        <p:cTn id="60" dur="3000"/>
                                        <p:tgtEl>
                                          <p:spTgt spid="62488"/>
                                        </p:tgtEl>
                                        <p:attrNameLst>
                                          <p:attrName>fill.type</p:attrName>
                                        </p:attrNameLst>
                                      </p:cBhvr>
                                      <p:to>
                                        <p:strVal val="solid"/>
                                      </p:to>
                                    </p:set>
                                  </p:childTnLst>
                                </p:cTn>
                              </p:par>
                            </p:childTnLst>
                          </p:cTn>
                        </p:par>
                        <p:par>
                          <p:cTn id="61" fill="hold">
                            <p:stCondLst>
                              <p:cond delay="1350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62487"/>
                                        </p:tgtEl>
                                        <p:attrNameLst>
                                          <p:attrName>style.visibility</p:attrName>
                                        </p:attrNameLst>
                                      </p:cBhvr>
                                      <p:to>
                                        <p:strVal val="visible"/>
                                      </p:to>
                                    </p:set>
                                    <p:anim calcmode="discrete" valueType="clr">
                                      <p:cBhvr override="childStyle">
                                        <p:cTn id="64" dur="80"/>
                                        <p:tgtEl>
                                          <p:spTgt spid="62487"/>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62487"/>
                                        </p:tgtEl>
                                        <p:attrNameLst>
                                          <p:attrName>fillcolor</p:attrName>
                                        </p:attrNameLst>
                                      </p:cBhvr>
                                      <p:tavLst>
                                        <p:tav tm="0">
                                          <p:val>
                                            <p:clrVal>
                                              <a:schemeClr val="accent2"/>
                                            </p:clrVal>
                                          </p:val>
                                        </p:tav>
                                        <p:tav tm="50000">
                                          <p:val>
                                            <p:clrVal>
                                              <a:schemeClr val="hlink"/>
                                            </p:clrVal>
                                          </p:val>
                                        </p:tav>
                                      </p:tavLst>
                                    </p:anim>
                                    <p:set>
                                      <p:cBhvr>
                                        <p:cTn id="66" dur="80"/>
                                        <p:tgtEl>
                                          <p:spTgt spid="624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71" grpId="0"/>
      <p:bldP spid="62472" grpId="0"/>
      <p:bldP spid="62473" grpId="0"/>
      <p:bldP spid="62474" grpId="0"/>
      <p:bldP spid="62475" grpId="0"/>
      <p:bldP spid="62476" grpId="0"/>
      <p:bldP spid="62478" grpId="0"/>
      <p:bldP spid="62479" grpId="0" animBg="1"/>
      <p:bldP spid="62487" grpId="0"/>
      <p:bldP spid="624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0" y="57150"/>
            <a:ext cx="9144000" cy="6800850"/>
          </a:xfrm>
          <a:prstGeom prst="rect">
            <a:avLst/>
          </a:prstGeom>
          <a:noFill/>
        </p:spPr>
      </p:pic>
      <p:sp>
        <p:nvSpPr>
          <p:cNvPr id="63491" name="Oval 3"/>
          <p:cNvSpPr>
            <a:spLocks noChangeArrowheads="1"/>
          </p:cNvSpPr>
          <p:nvPr/>
        </p:nvSpPr>
        <p:spPr bwMode="auto">
          <a:xfrm>
            <a:off x="2228850" y="1771650"/>
            <a:ext cx="4876800" cy="4876800"/>
          </a:xfrm>
          <a:prstGeom prst="ellipse">
            <a:avLst/>
          </a:prstGeom>
          <a:noFill/>
          <a:ln w="38100">
            <a:solidFill>
              <a:schemeClr val="accent2"/>
            </a:solidFill>
            <a:round/>
            <a:headEnd/>
            <a:tailEnd/>
          </a:ln>
          <a:effectLst/>
        </p:spPr>
        <p:txBody>
          <a:bodyPr wrap="none" anchor="ctr"/>
          <a:lstStyle/>
          <a:p>
            <a:endParaRPr lang="en-US"/>
          </a:p>
        </p:txBody>
      </p:sp>
      <p:pic>
        <p:nvPicPr>
          <p:cNvPr id="63492" name="Picture 4"/>
          <p:cNvPicPr>
            <a:picLocks noChangeAspect="1" noChangeArrowheads="1"/>
          </p:cNvPicPr>
          <p:nvPr/>
        </p:nvPicPr>
        <p:blipFill>
          <a:blip r:embed="rId3"/>
          <a:srcRect/>
          <a:stretch>
            <a:fillRect/>
          </a:stretch>
        </p:blipFill>
        <p:spPr bwMode="auto">
          <a:xfrm>
            <a:off x="7067550" y="3244850"/>
            <a:ext cx="268288" cy="885825"/>
          </a:xfrm>
          <a:prstGeom prst="rect">
            <a:avLst/>
          </a:prstGeom>
          <a:noFill/>
        </p:spPr>
      </p:pic>
      <p:pic>
        <p:nvPicPr>
          <p:cNvPr id="63493" name="Picture 5"/>
          <p:cNvPicPr>
            <a:picLocks noChangeAspect="1" noChangeArrowheads="1"/>
          </p:cNvPicPr>
          <p:nvPr/>
        </p:nvPicPr>
        <p:blipFill>
          <a:blip r:embed="rId4"/>
          <a:srcRect/>
          <a:stretch>
            <a:fillRect/>
          </a:stretch>
        </p:blipFill>
        <p:spPr bwMode="auto">
          <a:xfrm>
            <a:off x="6705600" y="4660900"/>
            <a:ext cx="301625" cy="838200"/>
          </a:xfrm>
          <a:prstGeom prst="rect">
            <a:avLst/>
          </a:prstGeom>
          <a:noFill/>
        </p:spPr>
      </p:pic>
      <p:sp>
        <p:nvSpPr>
          <p:cNvPr id="63494" name="Line 6"/>
          <p:cNvSpPr>
            <a:spLocks noChangeShapeType="1"/>
          </p:cNvSpPr>
          <p:nvPr/>
        </p:nvSpPr>
        <p:spPr bwMode="auto">
          <a:xfrm>
            <a:off x="2247900" y="4191000"/>
            <a:ext cx="4838700" cy="0"/>
          </a:xfrm>
          <a:prstGeom prst="line">
            <a:avLst/>
          </a:prstGeom>
          <a:noFill/>
          <a:ln w="19050">
            <a:solidFill>
              <a:srgbClr val="0099FF"/>
            </a:solidFill>
            <a:prstDash val="dash"/>
            <a:round/>
            <a:headEnd/>
            <a:tailEnd/>
          </a:ln>
          <a:effectLst/>
        </p:spPr>
        <p:txBody>
          <a:bodyPr/>
          <a:lstStyle/>
          <a:p>
            <a:endParaRPr lang="en-US"/>
          </a:p>
        </p:txBody>
      </p:sp>
      <p:sp>
        <p:nvSpPr>
          <p:cNvPr id="63495" name="Line 7"/>
          <p:cNvSpPr>
            <a:spLocks noChangeShapeType="1"/>
          </p:cNvSpPr>
          <p:nvPr/>
        </p:nvSpPr>
        <p:spPr bwMode="auto">
          <a:xfrm rot="1530936" flipV="1">
            <a:off x="2157413" y="4522788"/>
            <a:ext cx="4614862" cy="711200"/>
          </a:xfrm>
          <a:prstGeom prst="line">
            <a:avLst/>
          </a:prstGeom>
          <a:noFill/>
          <a:ln w="19050">
            <a:solidFill>
              <a:srgbClr val="0099FF"/>
            </a:solidFill>
            <a:prstDash val="dash"/>
            <a:round/>
            <a:headEnd/>
            <a:tailEnd/>
          </a:ln>
          <a:effectLst/>
        </p:spPr>
        <p:txBody>
          <a:bodyPr/>
          <a:lstStyle/>
          <a:p>
            <a:endParaRPr lang="en-US"/>
          </a:p>
        </p:txBody>
      </p:sp>
      <p:sp>
        <p:nvSpPr>
          <p:cNvPr id="63496" name="Line 8"/>
          <p:cNvSpPr>
            <a:spLocks noChangeShapeType="1"/>
          </p:cNvSpPr>
          <p:nvPr/>
        </p:nvSpPr>
        <p:spPr bwMode="auto">
          <a:xfrm>
            <a:off x="4648200" y="1752600"/>
            <a:ext cx="0" cy="4876800"/>
          </a:xfrm>
          <a:prstGeom prst="line">
            <a:avLst/>
          </a:prstGeom>
          <a:noFill/>
          <a:ln w="38100">
            <a:solidFill>
              <a:srgbClr val="C00000"/>
            </a:solidFill>
            <a:round/>
            <a:headEnd/>
            <a:tailEnd/>
          </a:ln>
          <a:effectLst/>
        </p:spPr>
        <p:txBody>
          <a:bodyPr/>
          <a:lstStyle/>
          <a:p>
            <a:endParaRPr lang="en-US"/>
          </a:p>
        </p:txBody>
      </p:sp>
      <p:sp>
        <p:nvSpPr>
          <p:cNvPr id="63497" name="Text Box 9"/>
          <p:cNvSpPr txBox="1">
            <a:spLocks noChangeArrowheads="1"/>
          </p:cNvSpPr>
          <p:nvPr/>
        </p:nvSpPr>
        <p:spPr bwMode="auto">
          <a:xfrm>
            <a:off x="4476750" y="3943350"/>
            <a:ext cx="685800" cy="457200"/>
          </a:xfrm>
          <a:prstGeom prst="rect">
            <a:avLst/>
          </a:prstGeom>
          <a:noFill/>
          <a:ln w="9525">
            <a:noFill/>
            <a:miter lim="800000"/>
            <a:headEnd/>
            <a:tailEnd/>
          </a:ln>
          <a:effectLst/>
        </p:spPr>
        <p:txBody>
          <a:bodyPr>
            <a:spAutoFit/>
          </a:bodyPr>
          <a:lstStyle/>
          <a:p>
            <a:pPr>
              <a:spcBef>
                <a:spcPct val="50000"/>
              </a:spcBef>
            </a:pPr>
            <a:r>
              <a:rPr lang="en-US" sz="2400">
                <a:solidFill>
                  <a:srgbClr val="FF66FF"/>
                </a:solidFill>
                <a:latin typeface="Arial" charset="0"/>
                <a:sym typeface="Symbol" pitchFamily="18" charset="2"/>
              </a:rPr>
              <a:t></a:t>
            </a:r>
          </a:p>
        </p:txBody>
      </p:sp>
      <p:sp>
        <p:nvSpPr>
          <p:cNvPr id="63498" name="Text Box 10"/>
          <p:cNvSpPr txBox="1">
            <a:spLocks noChangeArrowheads="1"/>
          </p:cNvSpPr>
          <p:nvPr/>
        </p:nvSpPr>
        <p:spPr bwMode="auto">
          <a:xfrm>
            <a:off x="228600" y="-19050"/>
            <a:ext cx="8610600" cy="427038"/>
          </a:xfrm>
          <a:prstGeom prst="rect">
            <a:avLst/>
          </a:prstGeom>
          <a:noFill/>
          <a:ln w="9525">
            <a:noFill/>
            <a:miter lim="800000"/>
            <a:headEnd/>
            <a:tailEnd/>
          </a:ln>
          <a:effectLst/>
        </p:spPr>
        <p:txBody>
          <a:bodyPr>
            <a:spAutoFit/>
          </a:bodyPr>
          <a:lstStyle/>
          <a:p>
            <a:pPr algn="ctr">
              <a:spcBef>
                <a:spcPct val="50000"/>
              </a:spcBef>
            </a:pPr>
            <a:r>
              <a:rPr lang="en-US" sz="2200" b="1">
                <a:latin typeface="Arial" charset="0"/>
              </a:rPr>
              <a:t>MỘT VÀI ỨNG DỤNG TRONG THỰC TẾ.</a:t>
            </a:r>
          </a:p>
        </p:txBody>
      </p:sp>
      <p:sp>
        <p:nvSpPr>
          <p:cNvPr id="63499" name="Text Box 11"/>
          <p:cNvSpPr txBox="1">
            <a:spLocks noChangeArrowheads="1"/>
          </p:cNvSpPr>
          <p:nvPr/>
        </p:nvSpPr>
        <p:spPr bwMode="auto">
          <a:xfrm>
            <a:off x="228600" y="438150"/>
            <a:ext cx="8610600" cy="1523494"/>
          </a:xfrm>
          <a:prstGeom prst="rect">
            <a:avLst/>
          </a:prstGeom>
          <a:noFill/>
          <a:ln w="9525">
            <a:noFill/>
            <a:miter lim="800000"/>
            <a:headEnd/>
            <a:tailEnd/>
          </a:ln>
          <a:effectLst/>
        </p:spPr>
        <p:txBody>
          <a:bodyPr>
            <a:spAutoFit/>
          </a:bodyPr>
          <a:lstStyle/>
          <a:p>
            <a:pPr>
              <a:spcBef>
                <a:spcPct val="50000"/>
              </a:spcBef>
            </a:pPr>
            <a:r>
              <a:rPr lang="en-US" sz="2400">
                <a:solidFill>
                  <a:schemeClr val="accent2"/>
                </a:solidFill>
                <a:latin typeface="Arial" charset="0"/>
                <a:sym typeface="Wingdings" pitchFamily="2" charset="2"/>
              </a:rPr>
              <a:t> </a:t>
            </a:r>
            <a:r>
              <a:rPr lang="en-US" sz="2400" u="sng">
                <a:solidFill>
                  <a:schemeClr val="accent2"/>
                </a:solidFill>
                <a:latin typeface="Arial" charset="0"/>
              </a:rPr>
              <a:t>Cầu thủ nào chạm bóng trước</a:t>
            </a:r>
            <a:r>
              <a:rPr lang="en-US" sz="2400">
                <a:solidFill>
                  <a:schemeClr val="accent2"/>
                </a:solidFill>
                <a:latin typeface="Arial" charset="0"/>
              </a:rPr>
              <a:t>.</a:t>
            </a:r>
          </a:p>
          <a:p>
            <a:pPr algn="just">
              <a:spcBef>
                <a:spcPct val="50000"/>
              </a:spcBef>
            </a:pPr>
            <a:r>
              <a:rPr lang="en-US" b="1">
                <a:latin typeface="Arial" charset="0"/>
              </a:rPr>
              <a:t>Hai cầu thủ ở hai vị trí như hình vẽ. Nếu cả hai cầu thủ cùng bắt đầu chạy thẳng tới bóng và chạy với vận tốc bằng nhau. Hỏi cầu thủ nào chạm bóng trước</a:t>
            </a:r>
            <a:r>
              <a:rPr lang="en-US" sz="2400" b="1">
                <a:latin typeface="Arial" charset="0"/>
              </a:rPr>
              <a:t>.</a:t>
            </a:r>
          </a:p>
        </p:txBody>
      </p:sp>
      <p:pic>
        <p:nvPicPr>
          <p:cNvPr id="63500" name="Picture 12"/>
          <p:cNvPicPr>
            <a:picLocks noChangeAspect="1" noChangeArrowheads="1"/>
          </p:cNvPicPr>
          <p:nvPr/>
        </p:nvPicPr>
        <p:blipFill>
          <a:blip r:embed="rId5"/>
          <a:srcRect/>
          <a:stretch>
            <a:fillRect/>
          </a:stretch>
        </p:blipFill>
        <p:spPr bwMode="auto">
          <a:xfrm rot="-973941">
            <a:off x="1956918" y="3927450"/>
            <a:ext cx="438974" cy="4500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00741 L -0.49583 0.01597 " pathEditMode="relative" rAng="0" ptsTypes="AA">
                                      <p:cBhvr>
                                        <p:cTn id="6" dur="2000" fill="hold"/>
                                        <p:tgtEl>
                                          <p:spTgt spid="63492"/>
                                        </p:tgtEl>
                                        <p:attrNameLst>
                                          <p:attrName>ppt_x</p:attrName>
                                          <p:attrName>ppt_y</p:attrName>
                                        </p:attrNameLst>
                                      </p:cBhvr>
                                      <p:rCtr x="-248" y="12"/>
                                    </p:animMotion>
                                  </p:childTnLst>
                                </p:cTn>
                              </p:par>
                              <p:par>
                                <p:cTn id="7" presetID="35" presetClass="path" presetSubtype="0" accel="50000" decel="50000" fill="hold" nodeType="withEffect">
                                  <p:stCondLst>
                                    <p:cond delay="0"/>
                                  </p:stCondLst>
                                  <p:childTnLst>
                                    <p:animMotion origin="layout" path="M 3.61111E-6 -7.40741E-7 L -0.48316 -0.18518 " pathEditMode="relative" rAng="0" ptsTypes="AA">
                                      <p:cBhvr>
                                        <p:cTn id="8" dur="2000" fill="hold"/>
                                        <p:tgtEl>
                                          <p:spTgt spid="63493"/>
                                        </p:tgtEl>
                                        <p:attrNameLst>
                                          <p:attrName>ppt_x</p:attrName>
                                          <p:attrName>ppt_y</p:attrName>
                                        </p:attrNameLst>
                                      </p:cBhvr>
                                      <p:rCtr x="-242"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647700" y="1143000"/>
            <a:ext cx="8382000" cy="3886200"/>
            <a:chOff x="336" y="528"/>
            <a:chExt cx="5280" cy="2448"/>
          </a:xfrm>
        </p:grpSpPr>
        <p:sp>
          <p:nvSpPr>
            <p:cNvPr id="21509" name="Rectangle 5"/>
            <p:cNvSpPr>
              <a:spLocks noChangeArrowheads="1"/>
            </p:cNvSpPr>
            <p:nvPr/>
          </p:nvSpPr>
          <p:spPr bwMode="auto">
            <a:xfrm>
              <a:off x="4517" y="528"/>
              <a:ext cx="379"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10" name="Rectangle 6"/>
            <p:cNvSpPr>
              <a:spLocks noChangeArrowheads="1"/>
            </p:cNvSpPr>
            <p:nvPr/>
          </p:nvSpPr>
          <p:spPr bwMode="auto">
            <a:xfrm>
              <a:off x="4176" y="528"/>
              <a:ext cx="341"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11" name="Rectangle 7"/>
            <p:cNvSpPr>
              <a:spLocks noChangeArrowheads="1"/>
            </p:cNvSpPr>
            <p:nvPr/>
          </p:nvSpPr>
          <p:spPr bwMode="auto">
            <a:xfrm>
              <a:off x="3792" y="528"/>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12" name="Rectangle 8"/>
            <p:cNvSpPr>
              <a:spLocks noChangeArrowheads="1"/>
            </p:cNvSpPr>
            <p:nvPr/>
          </p:nvSpPr>
          <p:spPr bwMode="auto">
            <a:xfrm>
              <a:off x="3408" y="528"/>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13" name="Rectangle 9"/>
            <p:cNvSpPr>
              <a:spLocks noChangeArrowheads="1"/>
            </p:cNvSpPr>
            <p:nvPr/>
          </p:nvSpPr>
          <p:spPr bwMode="auto">
            <a:xfrm>
              <a:off x="3024" y="528"/>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14" name="Rectangle 10"/>
            <p:cNvSpPr>
              <a:spLocks noChangeArrowheads="1"/>
            </p:cNvSpPr>
            <p:nvPr/>
          </p:nvSpPr>
          <p:spPr bwMode="auto">
            <a:xfrm>
              <a:off x="2640" y="528"/>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15" name="Rectangle 11"/>
            <p:cNvSpPr>
              <a:spLocks noChangeArrowheads="1"/>
            </p:cNvSpPr>
            <p:nvPr/>
          </p:nvSpPr>
          <p:spPr bwMode="auto">
            <a:xfrm>
              <a:off x="2245" y="528"/>
              <a:ext cx="395"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16" name="Rectangle 12"/>
            <p:cNvSpPr>
              <a:spLocks noChangeArrowheads="1"/>
            </p:cNvSpPr>
            <p:nvPr/>
          </p:nvSpPr>
          <p:spPr bwMode="auto">
            <a:xfrm>
              <a:off x="1867" y="528"/>
              <a:ext cx="378"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17" name="Rectangle 13"/>
            <p:cNvSpPr>
              <a:spLocks noChangeArrowheads="1"/>
            </p:cNvSpPr>
            <p:nvPr/>
          </p:nvSpPr>
          <p:spPr bwMode="auto">
            <a:xfrm>
              <a:off x="1488" y="528"/>
              <a:ext cx="379"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18" name="Line 14"/>
            <p:cNvSpPr>
              <a:spLocks noChangeShapeType="1"/>
            </p:cNvSpPr>
            <p:nvPr/>
          </p:nvSpPr>
          <p:spPr bwMode="auto">
            <a:xfrm>
              <a:off x="1488" y="528"/>
              <a:ext cx="3408" cy="0"/>
            </a:xfrm>
            <a:prstGeom prst="line">
              <a:avLst/>
            </a:prstGeom>
            <a:noFill/>
            <a:ln w="28575" cap="sq">
              <a:solidFill>
                <a:srgbClr val="FFFF00"/>
              </a:solidFill>
              <a:round/>
              <a:headEnd/>
              <a:tailEnd/>
            </a:ln>
            <a:effectLst/>
          </p:spPr>
          <p:txBody>
            <a:bodyPr/>
            <a:lstStyle/>
            <a:p>
              <a:endParaRPr lang="en-US"/>
            </a:p>
          </p:txBody>
        </p:sp>
        <p:sp>
          <p:nvSpPr>
            <p:cNvPr id="21519" name="Line 15"/>
            <p:cNvSpPr>
              <a:spLocks noChangeShapeType="1"/>
            </p:cNvSpPr>
            <p:nvPr/>
          </p:nvSpPr>
          <p:spPr bwMode="auto">
            <a:xfrm>
              <a:off x="1488" y="864"/>
              <a:ext cx="3408" cy="0"/>
            </a:xfrm>
            <a:prstGeom prst="line">
              <a:avLst/>
            </a:prstGeom>
            <a:noFill/>
            <a:ln w="28575" cap="sq">
              <a:solidFill>
                <a:srgbClr val="FFFF00"/>
              </a:solidFill>
              <a:round/>
              <a:headEnd/>
              <a:tailEnd/>
            </a:ln>
            <a:effectLst/>
          </p:spPr>
          <p:txBody>
            <a:bodyPr/>
            <a:lstStyle/>
            <a:p>
              <a:endParaRPr lang="en-US"/>
            </a:p>
          </p:txBody>
        </p:sp>
        <p:sp>
          <p:nvSpPr>
            <p:cNvPr id="21520" name="Line 16"/>
            <p:cNvSpPr>
              <a:spLocks noChangeShapeType="1"/>
            </p:cNvSpPr>
            <p:nvPr/>
          </p:nvSpPr>
          <p:spPr bwMode="auto">
            <a:xfrm>
              <a:off x="1488" y="528"/>
              <a:ext cx="0" cy="336"/>
            </a:xfrm>
            <a:prstGeom prst="line">
              <a:avLst/>
            </a:prstGeom>
            <a:noFill/>
            <a:ln w="28575" cap="sq">
              <a:solidFill>
                <a:srgbClr val="FFFF00"/>
              </a:solidFill>
              <a:round/>
              <a:headEnd/>
              <a:tailEnd/>
            </a:ln>
            <a:effectLst/>
          </p:spPr>
          <p:txBody>
            <a:bodyPr/>
            <a:lstStyle/>
            <a:p>
              <a:endParaRPr lang="en-US"/>
            </a:p>
          </p:txBody>
        </p:sp>
        <p:sp>
          <p:nvSpPr>
            <p:cNvPr id="21521" name="Line 17"/>
            <p:cNvSpPr>
              <a:spLocks noChangeShapeType="1"/>
            </p:cNvSpPr>
            <p:nvPr/>
          </p:nvSpPr>
          <p:spPr bwMode="auto">
            <a:xfrm>
              <a:off x="1867" y="528"/>
              <a:ext cx="0" cy="336"/>
            </a:xfrm>
            <a:prstGeom prst="line">
              <a:avLst/>
            </a:prstGeom>
            <a:noFill/>
            <a:ln w="28575">
              <a:solidFill>
                <a:srgbClr val="FFFF00"/>
              </a:solidFill>
              <a:round/>
              <a:headEnd/>
              <a:tailEnd/>
            </a:ln>
            <a:effectLst/>
          </p:spPr>
          <p:txBody>
            <a:bodyPr/>
            <a:lstStyle/>
            <a:p>
              <a:endParaRPr lang="en-US"/>
            </a:p>
          </p:txBody>
        </p:sp>
        <p:sp>
          <p:nvSpPr>
            <p:cNvPr id="21522" name="Line 18"/>
            <p:cNvSpPr>
              <a:spLocks noChangeShapeType="1"/>
            </p:cNvSpPr>
            <p:nvPr/>
          </p:nvSpPr>
          <p:spPr bwMode="auto">
            <a:xfrm>
              <a:off x="2261" y="528"/>
              <a:ext cx="0" cy="336"/>
            </a:xfrm>
            <a:prstGeom prst="line">
              <a:avLst/>
            </a:prstGeom>
            <a:noFill/>
            <a:ln w="19050">
              <a:solidFill>
                <a:srgbClr val="FFFF00"/>
              </a:solidFill>
              <a:round/>
              <a:headEnd/>
              <a:tailEnd/>
            </a:ln>
            <a:effectLst/>
          </p:spPr>
          <p:txBody>
            <a:bodyPr/>
            <a:lstStyle/>
            <a:p>
              <a:endParaRPr lang="en-US"/>
            </a:p>
          </p:txBody>
        </p:sp>
        <p:sp>
          <p:nvSpPr>
            <p:cNvPr id="21523" name="Line 19"/>
            <p:cNvSpPr>
              <a:spLocks noChangeShapeType="1"/>
            </p:cNvSpPr>
            <p:nvPr/>
          </p:nvSpPr>
          <p:spPr bwMode="auto">
            <a:xfrm>
              <a:off x="2648" y="528"/>
              <a:ext cx="0" cy="336"/>
            </a:xfrm>
            <a:prstGeom prst="line">
              <a:avLst/>
            </a:prstGeom>
            <a:noFill/>
            <a:ln w="12700">
              <a:solidFill>
                <a:srgbClr val="FFFF00"/>
              </a:solidFill>
              <a:round/>
              <a:headEnd/>
              <a:tailEnd/>
            </a:ln>
            <a:effectLst/>
          </p:spPr>
          <p:txBody>
            <a:bodyPr/>
            <a:lstStyle/>
            <a:p>
              <a:endParaRPr lang="en-US"/>
            </a:p>
          </p:txBody>
        </p:sp>
        <p:sp>
          <p:nvSpPr>
            <p:cNvPr id="21524" name="Line 20"/>
            <p:cNvSpPr>
              <a:spLocks noChangeShapeType="1"/>
            </p:cNvSpPr>
            <p:nvPr/>
          </p:nvSpPr>
          <p:spPr bwMode="auto">
            <a:xfrm>
              <a:off x="3024" y="528"/>
              <a:ext cx="0" cy="336"/>
            </a:xfrm>
            <a:prstGeom prst="line">
              <a:avLst/>
            </a:prstGeom>
            <a:noFill/>
            <a:ln w="28575">
              <a:solidFill>
                <a:srgbClr val="FFFF00"/>
              </a:solidFill>
              <a:round/>
              <a:headEnd/>
              <a:tailEnd/>
            </a:ln>
            <a:effectLst/>
          </p:spPr>
          <p:txBody>
            <a:bodyPr/>
            <a:lstStyle/>
            <a:p>
              <a:endParaRPr lang="en-US"/>
            </a:p>
          </p:txBody>
        </p:sp>
        <p:sp>
          <p:nvSpPr>
            <p:cNvPr id="21525" name="Line 21"/>
            <p:cNvSpPr>
              <a:spLocks noChangeShapeType="1"/>
            </p:cNvSpPr>
            <p:nvPr/>
          </p:nvSpPr>
          <p:spPr bwMode="auto">
            <a:xfrm>
              <a:off x="3416" y="528"/>
              <a:ext cx="0" cy="336"/>
            </a:xfrm>
            <a:prstGeom prst="line">
              <a:avLst/>
            </a:prstGeom>
            <a:noFill/>
            <a:ln w="12700">
              <a:solidFill>
                <a:srgbClr val="FFFF00"/>
              </a:solidFill>
              <a:round/>
              <a:headEnd/>
              <a:tailEnd/>
            </a:ln>
            <a:effectLst/>
          </p:spPr>
          <p:txBody>
            <a:bodyPr/>
            <a:lstStyle/>
            <a:p>
              <a:endParaRPr lang="en-US"/>
            </a:p>
          </p:txBody>
        </p:sp>
        <p:sp>
          <p:nvSpPr>
            <p:cNvPr id="21526" name="Line 22"/>
            <p:cNvSpPr>
              <a:spLocks noChangeShapeType="1"/>
            </p:cNvSpPr>
            <p:nvPr/>
          </p:nvSpPr>
          <p:spPr bwMode="auto">
            <a:xfrm>
              <a:off x="3792" y="528"/>
              <a:ext cx="0" cy="336"/>
            </a:xfrm>
            <a:prstGeom prst="line">
              <a:avLst/>
            </a:prstGeom>
            <a:noFill/>
            <a:ln w="28575">
              <a:solidFill>
                <a:srgbClr val="FFFF00"/>
              </a:solidFill>
              <a:round/>
              <a:headEnd/>
              <a:tailEnd/>
            </a:ln>
            <a:effectLst/>
          </p:spPr>
          <p:txBody>
            <a:bodyPr/>
            <a:lstStyle/>
            <a:p>
              <a:endParaRPr lang="en-US"/>
            </a:p>
          </p:txBody>
        </p:sp>
        <p:sp>
          <p:nvSpPr>
            <p:cNvPr id="21527" name="Line 23"/>
            <p:cNvSpPr>
              <a:spLocks noChangeShapeType="1"/>
            </p:cNvSpPr>
            <p:nvPr/>
          </p:nvSpPr>
          <p:spPr bwMode="auto">
            <a:xfrm>
              <a:off x="4176" y="528"/>
              <a:ext cx="0" cy="336"/>
            </a:xfrm>
            <a:prstGeom prst="line">
              <a:avLst/>
            </a:prstGeom>
            <a:noFill/>
            <a:ln w="28575">
              <a:solidFill>
                <a:srgbClr val="FFFF00"/>
              </a:solidFill>
              <a:round/>
              <a:headEnd/>
              <a:tailEnd/>
            </a:ln>
            <a:effectLst/>
          </p:spPr>
          <p:txBody>
            <a:bodyPr/>
            <a:lstStyle/>
            <a:p>
              <a:endParaRPr lang="en-US"/>
            </a:p>
          </p:txBody>
        </p:sp>
        <p:sp>
          <p:nvSpPr>
            <p:cNvPr id="21528" name="Line 24"/>
            <p:cNvSpPr>
              <a:spLocks noChangeShapeType="1"/>
            </p:cNvSpPr>
            <p:nvPr/>
          </p:nvSpPr>
          <p:spPr bwMode="auto">
            <a:xfrm>
              <a:off x="4517" y="528"/>
              <a:ext cx="0" cy="336"/>
            </a:xfrm>
            <a:prstGeom prst="line">
              <a:avLst/>
            </a:prstGeom>
            <a:noFill/>
            <a:ln w="28575">
              <a:solidFill>
                <a:srgbClr val="FFFF00"/>
              </a:solidFill>
              <a:round/>
              <a:headEnd/>
              <a:tailEnd/>
            </a:ln>
            <a:effectLst/>
          </p:spPr>
          <p:txBody>
            <a:bodyPr/>
            <a:lstStyle/>
            <a:p>
              <a:endParaRPr lang="en-US"/>
            </a:p>
          </p:txBody>
        </p:sp>
        <p:sp>
          <p:nvSpPr>
            <p:cNvPr id="21529" name="Line 25"/>
            <p:cNvSpPr>
              <a:spLocks noChangeShapeType="1"/>
            </p:cNvSpPr>
            <p:nvPr/>
          </p:nvSpPr>
          <p:spPr bwMode="auto">
            <a:xfrm>
              <a:off x="4896" y="528"/>
              <a:ext cx="0" cy="336"/>
            </a:xfrm>
            <a:prstGeom prst="line">
              <a:avLst/>
            </a:prstGeom>
            <a:noFill/>
            <a:ln w="28575" cap="sq">
              <a:solidFill>
                <a:srgbClr val="FFFF00"/>
              </a:solidFill>
              <a:round/>
              <a:headEnd/>
              <a:tailEnd/>
            </a:ln>
            <a:effectLst/>
          </p:spPr>
          <p:txBody>
            <a:bodyPr/>
            <a:lstStyle/>
            <a:p>
              <a:endParaRPr lang="en-US"/>
            </a:p>
          </p:txBody>
        </p:sp>
        <p:sp>
          <p:nvSpPr>
            <p:cNvPr id="21530" name="Rectangle 26"/>
            <p:cNvSpPr>
              <a:spLocks noChangeArrowheads="1"/>
            </p:cNvSpPr>
            <p:nvPr/>
          </p:nvSpPr>
          <p:spPr bwMode="auto">
            <a:xfrm>
              <a:off x="4901" y="864"/>
              <a:ext cx="379"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31" name="Rectangle 27"/>
            <p:cNvSpPr>
              <a:spLocks noChangeArrowheads="1"/>
            </p:cNvSpPr>
            <p:nvPr/>
          </p:nvSpPr>
          <p:spPr bwMode="auto">
            <a:xfrm>
              <a:off x="4512" y="864"/>
              <a:ext cx="389"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32" name="Rectangle 28"/>
            <p:cNvSpPr>
              <a:spLocks noChangeArrowheads="1"/>
            </p:cNvSpPr>
            <p:nvPr/>
          </p:nvSpPr>
          <p:spPr bwMode="auto">
            <a:xfrm>
              <a:off x="4176" y="864"/>
              <a:ext cx="336"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33" name="Rectangle 29"/>
            <p:cNvSpPr>
              <a:spLocks noChangeArrowheads="1"/>
            </p:cNvSpPr>
            <p:nvPr/>
          </p:nvSpPr>
          <p:spPr bwMode="auto">
            <a:xfrm>
              <a:off x="3792" y="864"/>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34" name="Rectangle 30"/>
            <p:cNvSpPr>
              <a:spLocks noChangeArrowheads="1"/>
            </p:cNvSpPr>
            <p:nvPr/>
          </p:nvSpPr>
          <p:spPr bwMode="auto">
            <a:xfrm>
              <a:off x="3408" y="864"/>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35" name="Rectangle 31"/>
            <p:cNvSpPr>
              <a:spLocks noChangeArrowheads="1"/>
            </p:cNvSpPr>
            <p:nvPr/>
          </p:nvSpPr>
          <p:spPr bwMode="auto">
            <a:xfrm>
              <a:off x="3024" y="864"/>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36" name="Rectangle 32"/>
            <p:cNvSpPr>
              <a:spLocks noChangeArrowheads="1"/>
            </p:cNvSpPr>
            <p:nvPr/>
          </p:nvSpPr>
          <p:spPr bwMode="auto">
            <a:xfrm>
              <a:off x="2640" y="864"/>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37" name="Rectangle 33"/>
            <p:cNvSpPr>
              <a:spLocks noChangeArrowheads="1"/>
            </p:cNvSpPr>
            <p:nvPr/>
          </p:nvSpPr>
          <p:spPr bwMode="auto">
            <a:xfrm>
              <a:off x="2251" y="864"/>
              <a:ext cx="389"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38" name="Rectangle 34"/>
            <p:cNvSpPr>
              <a:spLocks noChangeArrowheads="1"/>
            </p:cNvSpPr>
            <p:nvPr/>
          </p:nvSpPr>
          <p:spPr bwMode="auto">
            <a:xfrm>
              <a:off x="1872" y="864"/>
              <a:ext cx="379"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39" name="Line 35"/>
            <p:cNvSpPr>
              <a:spLocks noChangeShapeType="1"/>
            </p:cNvSpPr>
            <p:nvPr/>
          </p:nvSpPr>
          <p:spPr bwMode="auto">
            <a:xfrm>
              <a:off x="1872" y="864"/>
              <a:ext cx="3408" cy="0"/>
            </a:xfrm>
            <a:prstGeom prst="line">
              <a:avLst/>
            </a:prstGeom>
            <a:noFill/>
            <a:ln w="28575" cap="sq">
              <a:solidFill>
                <a:srgbClr val="FFFF00"/>
              </a:solidFill>
              <a:round/>
              <a:headEnd/>
              <a:tailEnd/>
            </a:ln>
            <a:effectLst/>
          </p:spPr>
          <p:txBody>
            <a:bodyPr/>
            <a:lstStyle/>
            <a:p>
              <a:endParaRPr lang="en-US"/>
            </a:p>
          </p:txBody>
        </p:sp>
        <p:sp>
          <p:nvSpPr>
            <p:cNvPr id="21540" name="Line 36"/>
            <p:cNvSpPr>
              <a:spLocks noChangeShapeType="1"/>
            </p:cNvSpPr>
            <p:nvPr/>
          </p:nvSpPr>
          <p:spPr bwMode="auto">
            <a:xfrm>
              <a:off x="1872" y="1248"/>
              <a:ext cx="3408" cy="0"/>
            </a:xfrm>
            <a:prstGeom prst="line">
              <a:avLst/>
            </a:prstGeom>
            <a:noFill/>
            <a:ln w="28575" cap="sq">
              <a:solidFill>
                <a:srgbClr val="FFFF00"/>
              </a:solidFill>
              <a:round/>
              <a:headEnd/>
              <a:tailEnd/>
            </a:ln>
            <a:effectLst/>
          </p:spPr>
          <p:txBody>
            <a:bodyPr/>
            <a:lstStyle/>
            <a:p>
              <a:endParaRPr lang="en-US"/>
            </a:p>
          </p:txBody>
        </p:sp>
        <p:sp>
          <p:nvSpPr>
            <p:cNvPr id="21541" name="Line 37"/>
            <p:cNvSpPr>
              <a:spLocks noChangeShapeType="1"/>
            </p:cNvSpPr>
            <p:nvPr/>
          </p:nvSpPr>
          <p:spPr bwMode="auto">
            <a:xfrm>
              <a:off x="1872" y="864"/>
              <a:ext cx="0" cy="384"/>
            </a:xfrm>
            <a:prstGeom prst="line">
              <a:avLst/>
            </a:prstGeom>
            <a:noFill/>
            <a:ln w="28575" cap="sq">
              <a:solidFill>
                <a:srgbClr val="FFFF00"/>
              </a:solidFill>
              <a:round/>
              <a:headEnd/>
              <a:tailEnd/>
            </a:ln>
            <a:effectLst/>
          </p:spPr>
          <p:txBody>
            <a:bodyPr/>
            <a:lstStyle/>
            <a:p>
              <a:endParaRPr lang="en-US"/>
            </a:p>
          </p:txBody>
        </p:sp>
        <p:sp>
          <p:nvSpPr>
            <p:cNvPr id="21542" name="Line 38"/>
            <p:cNvSpPr>
              <a:spLocks noChangeShapeType="1"/>
            </p:cNvSpPr>
            <p:nvPr/>
          </p:nvSpPr>
          <p:spPr bwMode="auto">
            <a:xfrm>
              <a:off x="2259" y="864"/>
              <a:ext cx="0" cy="384"/>
            </a:xfrm>
            <a:prstGeom prst="line">
              <a:avLst/>
            </a:prstGeom>
            <a:noFill/>
            <a:ln w="12700">
              <a:solidFill>
                <a:srgbClr val="FFFF00"/>
              </a:solidFill>
              <a:round/>
              <a:headEnd/>
              <a:tailEnd/>
            </a:ln>
            <a:effectLst/>
          </p:spPr>
          <p:txBody>
            <a:bodyPr/>
            <a:lstStyle/>
            <a:p>
              <a:endParaRPr lang="en-US"/>
            </a:p>
          </p:txBody>
        </p:sp>
        <p:sp>
          <p:nvSpPr>
            <p:cNvPr id="21543" name="Line 39"/>
            <p:cNvSpPr>
              <a:spLocks noChangeShapeType="1"/>
            </p:cNvSpPr>
            <p:nvPr/>
          </p:nvSpPr>
          <p:spPr bwMode="auto">
            <a:xfrm>
              <a:off x="2648" y="864"/>
              <a:ext cx="0" cy="384"/>
            </a:xfrm>
            <a:prstGeom prst="line">
              <a:avLst/>
            </a:prstGeom>
            <a:noFill/>
            <a:ln w="12700">
              <a:solidFill>
                <a:srgbClr val="FFFF00"/>
              </a:solidFill>
              <a:round/>
              <a:headEnd/>
              <a:tailEnd/>
            </a:ln>
            <a:effectLst/>
          </p:spPr>
          <p:txBody>
            <a:bodyPr/>
            <a:lstStyle/>
            <a:p>
              <a:endParaRPr lang="en-US"/>
            </a:p>
          </p:txBody>
        </p:sp>
        <p:sp>
          <p:nvSpPr>
            <p:cNvPr id="21544" name="Line 40"/>
            <p:cNvSpPr>
              <a:spLocks noChangeShapeType="1"/>
            </p:cNvSpPr>
            <p:nvPr/>
          </p:nvSpPr>
          <p:spPr bwMode="auto">
            <a:xfrm>
              <a:off x="3024" y="864"/>
              <a:ext cx="0" cy="384"/>
            </a:xfrm>
            <a:prstGeom prst="line">
              <a:avLst/>
            </a:prstGeom>
            <a:noFill/>
            <a:ln w="28575">
              <a:solidFill>
                <a:srgbClr val="FFFF00"/>
              </a:solidFill>
              <a:round/>
              <a:headEnd/>
              <a:tailEnd/>
            </a:ln>
            <a:effectLst/>
          </p:spPr>
          <p:txBody>
            <a:bodyPr/>
            <a:lstStyle/>
            <a:p>
              <a:endParaRPr lang="en-US"/>
            </a:p>
          </p:txBody>
        </p:sp>
        <p:sp>
          <p:nvSpPr>
            <p:cNvPr id="21545" name="Line 41"/>
            <p:cNvSpPr>
              <a:spLocks noChangeShapeType="1"/>
            </p:cNvSpPr>
            <p:nvPr/>
          </p:nvSpPr>
          <p:spPr bwMode="auto">
            <a:xfrm>
              <a:off x="3416" y="864"/>
              <a:ext cx="0" cy="384"/>
            </a:xfrm>
            <a:prstGeom prst="line">
              <a:avLst/>
            </a:prstGeom>
            <a:noFill/>
            <a:ln w="12700">
              <a:solidFill>
                <a:srgbClr val="FFFF00"/>
              </a:solidFill>
              <a:round/>
              <a:headEnd/>
              <a:tailEnd/>
            </a:ln>
            <a:effectLst/>
          </p:spPr>
          <p:txBody>
            <a:bodyPr/>
            <a:lstStyle/>
            <a:p>
              <a:endParaRPr lang="en-US"/>
            </a:p>
          </p:txBody>
        </p:sp>
        <p:sp>
          <p:nvSpPr>
            <p:cNvPr id="21546" name="Line 42"/>
            <p:cNvSpPr>
              <a:spLocks noChangeShapeType="1"/>
            </p:cNvSpPr>
            <p:nvPr/>
          </p:nvSpPr>
          <p:spPr bwMode="auto">
            <a:xfrm>
              <a:off x="3792" y="864"/>
              <a:ext cx="0" cy="384"/>
            </a:xfrm>
            <a:prstGeom prst="line">
              <a:avLst/>
            </a:prstGeom>
            <a:noFill/>
            <a:ln w="28575">
              <a:solidFill>
                <a:srgbClr val="FFFF00"/>
              </a:solidFill>
              <a:round/>
              <a:headEnd/>
              <a:tailEnd/>
            </a:ln>
            <a:effectLst/>
          </p:spPr>
          <p:txBody>
            <a:bodyPr/>
            <a:lstStyle/>
            <a:p>
              <a:endParaRPr lang="en-US"/>
            </a:p>
          </p:txBody>
        </p:sp>
        <p:sp>
          <p:nvSpPr>
            <p:cNvPr id="21547" name="Line 43"/>
            <p:cNvSpPr>
              <a:spLocks noChangeShapeType="1"/>
            </p:cNvSpPr>
            <p:nvPr/>
          </p:nvSpPr>
          <p:spPr bwMode="auto">
            <a:xfrm>
              <a:off x="4176" y="864"/>
              <a:ext cx="0" cy="384"/>
            </a:xfrm>
            <a:prstGeom prst="line">
              <a:avLst/>
            </a:prstGeom>
            <a:noFill/>
            <a:ln w="28575">
              <a:solidFill>
                <a:srgbClr val="FFFF00"/>
              </a:solidFill>
              <a:round/>
              <a:headEnd/>
              <a:tailEnd/>
            </a:ln>
            <a:effectLst/>
          </p:spPr>
          <p:txBody>
            <a:bodyPr/>
            <a:lstStyle/>
            <a:p>
              <a:endParaRPr lang="en-US"/>
            </a:p>
          </p:txBody>
        </p:sp>
        <p:sp>
          <p:nvSpPr>
            <p:cNvPr id="21548" name="Line 44"/>
            <p:cNvSpPr>
              <a:spLocks noChangeShapeType="1"/>
            </p:cNvSpPr>
            <p:nvPr/>
          </p:nvSpPr>
          <p:spPr bwMode="auto">
            <a:xfrm>
              <a:off x="4520" y="864"/>
              <a:ext cx="0" cy="384"/>
            </a:xfrm>
            <a:prstGeom prst="line">
              <a:avLst/>
            </a:prstGeom>
            <a:noFill/>
            <a:ln w="12700">
              <a:solidFill>
                <a:srgbClr val="FFFF00"/>
              </a:solidFill>
              <a:round/>
              <a:headEnd/>
              <a:tailEnd/>
            </a:ln>
            <a:effectLst/>
          </p:spPr>
          <p:txBody>
            <a:bodyPr/>
            <a:lstStyle/>
            <a:p>
              <a:endParaRPr lang="en-US"/>
            </a:p>
          </p:txBody>
        </p:sp>
        <p:sp>
          <p:nvSpPr>
            <p:cNvPr id="21549" name="Line 45"/>
            <p:cNvSpPr>
              <a:spLocks noChangeShapeType="1"/>
            </p:cNvSpPr>
            <p:nvPr/>
          </p:nvSpPr>
          <p:spPr bwMode="auto">
            <a:xfrm>
              <a:off x="4901" y="864"/>
              <a:ext cx="0" cy="384"/>
            </a:xfrm>
            <a:prstGeom prst="line">
              <a:avLst/>
            </a:prstGeom>
            <a:noFill/>
            <a:ln w="28575">
              <a:solidFill>
                <a:srgbClr val="FFFF00"/>
              </a:solidFill>
              <a:round/>
              <a:headEnd/>
              <a:tailEnd/>
            </a:ln>
            <a:effectLst/>
          </p:spPr>
          <p:txBody>
            <a:bodyPr/>
            <a:lstStyle/>
            <a:p>
              <a:endParaRPr lang="en-US"/>
            </a:p>
          </p:txBody>
        </p:sp>
        <p:sp>
          <p:nvSpPr>
            <p:cNvPr id="21550" name="Line 46"/>
            <p:cNvSpPr>
              <a:spLocks noChangeShapeType="1"/>
            </p:cNvSpPr>
            <p:nvPr/>
          </p:nvSpPr>
          <p:spPr bwMode="auto">
            <a:xfrm>
              <a:off x="5280" y="864"/>
              <a:ext cx="0" cy="384"/>
            </a:xfrm>
            <a:prstGeom prst="line">
              <a:avLst/>
            </a:prstGeom>
            <a:noFill/>
            <a:ln w="28575" cap="sq">
              <a:solidFill>
                <a:srgbClr val="FFFF00"/>
              </a:solidFill>
              <a:round/>
              <a:headEnd/>
              <a:tailEnd/>
            </a:ln>
            <a:effectLst/>
          </p:spPr>
          <p:txBody>
            <a:bodyPr/>
            <a:lstStyle/>
            <a:p>
              <a:endParaRPr lang="en-US"/>
            </a:p>
          </p:txBody>
        </p:sp>
        <p:sp>
          <p:nvSpPr>
            <p:cNvPr id="21551" name="Rectangle 47"/>
            <p:cNvSpPr>
              <a:spLocks noChangeArrowheads="1"/>
            </p:cNvSpPr>
            <p:nvPr/>
          </p:nvSpPr>
          <p:spPr bwMode="auto">
            <a:xfrm>
              <a:off x="5280" y="1248"/>
              <a:ext cx="336"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52" name="Rectangle 48"/>
            <p:cNvSpPr>
              <a:spLocks noChangeArrowheads="1"/>
            </p:cNvSpPr>
            <p:nvPr/>
          </p:nvSpPr>
          <p:spPr bwMode="auto">
            <a:xfrm>
              <a:off x="4896" y="1248"/>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53" name="Rectangle 49"/>
            <p:cNvSpPr>
              <a:spLocks noChangeArrowheads="1"/>
            </p:cNvSpPr>
            <p:nvPr/>
          </p:nvSpPr>
          <p:spPr bwMode="auto">
            <a:xfrm>
              <a:off x="4512" y="1248"/>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54" name="Rectangle 50"/>
            <p:cNvSpPr>
              <a:spLocks noChangeArrowheads="1"/>
            </p:cNvSpPr>
            <p:nvPr/>
          </p:nvSpPr>
          <p:spPr bwMode="auto">
            <a:xfrm>
              <a:off x="4176" y="1248"/>
              <a:ext cx="336"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55" name="Rectangle 51"/>
            <p:cNvSpPr>
              <a:spLocks noChangeArrowheads="1"/>
            </p:cNvSpPr>
            <p:nvPr/>
          </p:nvSpPr>
          <p:spPr bwMode="auto">
            <a:xfrm>
              <a:off x="3792" y="1248"/>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56" name="Rectangle 52"/>
            <p:cNvSpPr>
              <a:spLocks noChangeArrowheads="1"/>
            </p:cNvSpPr>
            <p:nvPr/>
          </p:nvSpPr>
          <p:spPr bwMode="auto">
            <a:xfrm>
              <a:off x="3408" y="1248"/>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57" name="Rectangle 53"/>
            <p:cNvSpPr>
              <a:spLocks noChangeArrowheads="1"/>
            </p:cNvSpPr>
            <p:nvPr/>
          </p:nvSpPr>
          <p:spPr bwMode="auto">
            <a:xfrm>
              <a:off x="3024" y="1248"/>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58" name="Rectangle 54"/>
            <p:cNvSpPr>
              <a:spLocks noChangeArrowheads="1"/>
            </p:cNvSpPr>
            <p:nvPr/>
          </p:nvSpPr>
          <p:spPr bwMode="auto">
            <a:xfrm>
              <a:off x="2640" y="1248"/>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59" name="Rectangle 55"/>
            <p:cNvSpPr>
              <a:spLocks noChangeArrowheads="1"/>
            </p:cNvSpPr>
            <p:nvPr/>
          </p:nvSpPr>
          <p:spPr bwMode="auto">
            <a:xfrm>
              <a:off x="2256" y="1248"/>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60" name="Rectangle 56"/>
            <p:cNvSpPr>
              <a:spLocks noChangeArrowheads="1"/>
            </p:cNvSpPr>
            <p:nvPr/>
          </p:nvSpPr>
          <p:spPr bwMode="auto">
            <a:xfrm>
              <a:off x="1870" y="1248"/>
              <a:ext cx="386"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61" name="Rectangle 57"/>
            <p:cNvSpPr>
              <a:spLocks noChangeArrowheads="1"/>
            </p:cNvSpPr>
            <p:nvPr/>
          </p:nvSpPr>
          <p:spPr bwMode="auto">
            <a:xfrm>
              <a:off x="1504" y="1248"/>
              <a:ext cx="366"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62" name="Line 58"/>
            <p:cNvSpPr>
              <a:spLocks noChangeShapeType="1"/>
            </p:cNvSpPr>
            <p:nvPr/>
          </p:nvSpPr>
          <p:spPr bwMode="auto">
            <a:xfrm>
              <a:off x="1504" y="1248"/>
              <a:ext cx="4112" cy="0"/>
            </a:xfrm>
            <a:prstGeom prst="line">
              <a:avLst/>
            </a:prstGeom>
            <a:noFill/>
            <a:ln w="28575" cap="sq">
              <a:solidFill>
                <a:srgbClr val="FFFF00"/>
              </a:solidFill>
              <a:round/>
              <a:headEnd/>
              <a:tailEnd/>
            </a:ln>
            <a:effectLst/>
          </p:spPr>
          <p:txBody>
            <a:bodyPr/>
            <a:lstStyle/>
            <a:p>
              <a:endParaRPr lang="en-US"/>
            </a:p>
          </p:txBody>
        </p:sp>
        <p:sp>
          <p:nvSpPr>
            <p:cNvPr id="21563" name="Line 59"/>
            <p:cNvSpPr>
              <a:spLocks noChangeShapeType="1"/>
            </p:cNvSpPr>
            <p:nvPr/>
          </p:nvSpPr>
          <p:spPr bwMode="auto">
            <a:xfrm>
              <a:off x="1504" y="1584"/>
              <a:ext cx="4112" cy="0"/>
            </a:xfrm>
            <a:prstGeom prst="line">
              <a:avLst/>
            </a:prstGeom>
            <a:noFill/>
            <a:ln w="28575" cap="sq">
              <a:solidFill>
                <a:srgbClr val="FFFF00"/>
              </a:solidFill>
              <a:round/>
              <a:headEnd/>
              <a:tailEnd/>
            </a:ln>
            <a:effectLst/>
          </p:spPr>
          <p:txBody>
            <a:bodyPr/>
            <a:lstStyle/>
            <a:p>
              <a:endParaRPr lang="en-US"/>
            </a:p>
          </p:txBody>
        </p:sp>
        <p:sp>
          <p:nvSpPr>
            <p:cNvPr id="21564" name="Line 60"/>
            <p:cNvSpPr>
              <a:spLocks noChangeShapeType="1"/>
            </p:cNvSpPr>
            <p:nvPr/>
          </p:nvSpPr>
          <p:spPr bwMode="auto">
            <a:xfrm>
              <a:off x="1504" y="1248"/>
              <a:ext cx="0" cy="336"/>
            </a:xfrm>
            <a:prstGeom prst="line">
              <a:avLst/>
            </a:prstGeom>
            <a:noFill/>
            <a:ln w="28575" cap="sq">
              <a:solidFill>
                <a:srgbClr val="FFFF00"/>
              </a:solidFill>
              <a:round/>
              <a:headEnd/>
              <a:tailEnd/>
            </a:ln>
            <a:effectLst/>
          </p:spPr>
          <p:txBody>
            <a:bodyPr/>
            <a:lstStyle/>
            <a:p>
              <a:endParaRPr lang="en-US"/>
            </a:p>
          </p:txBody>
        </p:sp>
        <p:sp>
          <p:nvSpPr>
            <p:cNvPr id="21565" name="Line 61"/>
            <p:cNvSpPr>
              <a:spLocks noChangeShapeType="1"/>
            </p:cNvSpPr>
            <p:nvPr/>
          </p:nvSpPr>
          <p:spPr bwMode="auto">
            <a:xfrm>
              <a:off x="1870" y="1248"/>
              <a:ext cx="0" cy="336"/>
            </a:xfrm>
            <a:prstGeom prst="line">
              <a:avLst/>
            </a:prstGeom>
            <a:noFill/>
            <a:ln w="28575">
              <a:solidFill>
                <a:srgbClr val="FFFF00"/>
              </a:solidFill>
              <a:round/>
              <a:headEnd/>
              <a:tailEnd/>
            </a:ln>
            <a:effectLst/>
          </p:spPr>
          <p:txBody>
            <a:bodyPr/>
            <a:lstStyle/>
            <a:p>
              <a:endParaRPr lang="en-US"/>
            </a:p>
          </p:txBody>
        </p:sp>
        <p:sp>
          <p:nvSpPr>
            <p:cNvPr id="21566" name="Line 62"/>
            <p:cNvSpPr>
              <a:spLocks noChangeShapeType="1"/>
            </p:cNvSpPr>
            <p:nvPr/>
          </p:nvSpPr>
          <p:spPr bwMode="auto">
            <a:xfrm>
              <a:off x="2256" y="1248"/>
              <a:ext cx="0" cy="336"/>
            </a:xfrm>
            <a:prstGeom prst="line">
              <a:avLst/>
            </a:prstGeom>
            <a:noFill/>
            <a:ln w="28575">
              <a:solidFill>
                <a:srgbClr val="FFFF00"/>
              </a:solidFill>
              <a:round/>
              <a:headEnd/>
              <a:tailEnd/>
            </a:ln>
            <a:effectLst/>
          </p:spPr>
          <p:txBody>
            <a:bodyPr/>
            <a:lstStyle/>
            <a:p>
              <a:endParaRPr lang="en-US"/>
            </a:p>
          </p:txBody>
        </p:sp>
        <p:sp>
          <p:nvSpPr>
            <p:cNvPr id="21567" name="Line 63"/>
            <p:cNvSpPr>
              <a:spLocks noChangeShapeType="1"/>
            </p:cNvSpPr>
            <p:nvPr/>
          </p:nvSpPr>
          <p:spPr bwMode="auto">
            <a:xfrm>
              <a:off x="2648" y="1248"/>
              <a:ext cx="0" cy="336"/>
            </a:xfrm>
            <a:prstGeom prst="line">
              <a:avLst/>
            </a:prstGeom>
            <a:noFill/>
            <a:ln w="12700">
              <a:solidFill>
                <a:srgbClr val="FFFF00"/>
              </a:solidFill>
              <a:round/>
              <a:headEnd/>
              <a:tailEnd/>
            </a:ln>
            <a:effectLst/>
          </p:spPr>
          <p:txBody>
            <a:bodyPr/>
            <a:lstStyle/>
            <a:p>
              <a:endParaRPr lang="en-US"/>
            </a:p>
          </p:txBody>
        </p:sp>
        <p:sp>
          <p:nvSpPr>
            <p:cNvPr id="21568" name="Line 64"/>
            <p:cNvSpPr>
              <a:spLocks noChangeShapeType="1"/>
            </p:cNvSpPr>
            <p:nvPr/>
          </p:nvSpPr>
          <p:spPr bwMode="auto">
            <a:xfrm>
              <a:off x="3024" y="1248"/>
              <a:ext cx="0" cy="336"/>
            </a:xfrm>
            <a:prstGeom prst="line">
              <a:avLst/>
            </a:prstGeom>
            <a:noFill/>
            <a:ln w="28575">
              <a:solidFill>
                <a:srgbClr val="FFFF00"/>
              </a:solidFill>
              <a:round/>
              <a:headEnd/>
              <a:tailEnd/>
            </a:ln>
            <a:effectLst/>
          </p:spPr>
          <p:txBody>
            <a:bodyPr/>
            <a:lstStyle/>
            <a:p>
              <a:endParaRPr lang="en-US"/>
            </a:p>
          </p:txBody>
        </p:sp>
        <p:sp>
          <p:nvSpPr>
            <p:cNvPr id="21569" name="Line 65"/>
            <p:cNvSpPr>
              <a:spLocks noChangeShapeType="1"/>
            </p:cNvSpPr>
            <p:nvPr/>
          </p:nvSpPr>
          <p:spPr bwMode="auto">
            <a:xfrm>
              <a:off x="3416" y="1248"/>
              <a:ext cx="0" cy="336"/>
            </a:xfrm>
            <a:prstGeom prst="line">
              <a:avLst/>
            </a:prstGeom>
            <a:noFill/>
            <a:ln w="12700">
              <a:solidFill>
                <a:srgbClr val="FFFF00"/>
              </a:solidFill>
              <a:round/>
              <a:headEnd/>
              <a:tailEnd/>
            </a:ln>
            <a:effectLst/>
          </p:spPr>
          <p:txBody>
            <a:bodyPr/>
            <a:lstStyle/>
            <a:p>
              <a:endParaRPr lang="en-US"/>
            </a:p>
          </p:txBody>
        </p:sp>
        <p:sp>
          <p:nvSpPr>
            <p:cNvPr id="21570" name="Line 66"/>
            <p:cNvSpPr>
              <a:spLocks noChangeShapeType="1"/>
            </p:cNvSpPr>
            <p:nvPr/>
          </p:nvSpPr>
          <p:spPr bwMode="auto">
            <a:xfrm>
              <a:off x="3792" y="1248"/>
              <a:ext cx="0" cy="336"/>
            </a:xfrm>
            <a:prstGeom prst="line">
              <a:avLst/>
            </a:prstGeom>
            <a:noFill/>
            <a:ln w="12700">
              <a:solidFill>
                <a:srgbClr val="FFFF00"/>
              </a:solidFill>
              <a:round/>
              <a:headEnd/>
              <a:tailEnd/>
            </a:ln>
            <a:effectLst/>
          </p:spPr>
          <p:txBody>
            <a:bodyPr/>
            <a:lstStyle/>
            <a:p>
              <a:endParaRPr lang="en-US"/>
            </a:p>
          </p:txBody>
        </p:sp>
        <p:sp>
          <p:nvSpPr>
            <p:cNvPr id="21571" name="Line 67"/>
            <p:cNvSpPr>
              <a:spLocks noChangeShapeType="1"/>
            </p:cNvSpPr>
            <p:nvPr/>
          </p:nvSpPr>
          <p:spPr bwMode="auto">
            <a:xfrm>
              <a:off x="4176" y="1248"/>
              <a:ext cx="0" cy="336"/>
            </a:xfrm>
            <a:prstGeom prst="line">
              <a:avLst/>
            </a:prstGeom>
            <a:noFill/>
            <a:ln w="28575">
              <a:solidFill>
                <a:srgbClr val="FFFF00"/>
              </a:solidFill>
              <a:round/>
              <a:headEnd/>
              <a:tailEnd/>
            </a:ln>
            <a:effectLst/>
          </p:spPr>
          <p:txBody>
            <a:bodyPr/>
            <a:lstStyle/>
            <a:p>
              <a:endParaRPr lang="en-US"/>
            </a:p>
          </p:txBody>
        </p:sp>
        <p:sp>
          <p:nvSpPr>
            <p:cNvPr id="21572" name="Line 68"/>
            <p:cNvSpPr>
              <a:spLocks noChangeShapeType="1"/>
            </p:cNvSpPr>
            <p:nvPr/>
          </p:nvSpPr>
          <p:spPr bwMode="auto">
            <a:xfrm>
              <a:off x="4520" y="1248"/>
              <a:ext cx="0" cy="336"/>
            </a:xfrm>
            <a:prstGeom prst="line">
              <a:avLst/>
            </a:prstGeom>
            <a:noFill/>
            <a:ln w="12700">
              <a:solidFill>
                <a:srgbClr val="FFFF00"/>
              </a:solidFill>
              <a:round/>
              <a:headEnd/>
              <a:tailEnd/>
            </a:ln>
            <a:effectLst/>
          </p:spPr>
          <p:txBody>
            <a:bodyPr/>
            <a:lstStyle/>
            <a:p>
              <a:endParaRPr lang="en-US"/>
            </a:p>
          </p:txBody>
        </p:sp>
        <p:sp>
          <p:nvSpPr>
            <p:cNvPr id="21573" name="Line 69"/>
            <p:cNvSpPr>
              <a:spLocks noChangeShapeType="1"/>
            </p:cNvSpPr>
            <p:nvPr/>
          </p:nvSpPr>
          <p:spPr bwMode="auto">
            <a:xfrm>
              <a:off x="4896" y="1248"/>
              <a:ext cx="0" cy="336"/>
            </a:xfrm>
            <a:prstGeom prst="line">
              <a:avLst/>
            </a:prstGeom>
            <a:noFill/>
            <a:ln w="28575">
              <a:solidFill>
                <a:srgbClr val="FFFF00"/>
              </a:solidFill>
              <a:round/>
              <a:headEnd/>
              <a:tailEnd/>
            </a:ln>
            <a:effectLst/>
          </p:spPr>
          <p:txBody>
            <a:bodyPr/>
            <a:lstStyle/>
            <a:p>
              <a:endParaRPr lang="en-US"/>
            </a:p>
          </p:txBody>
        </p:sp>
        <p:sp>
          <p:nvSpPr>
            <p:cNvPr id="21574" name="Line 70"/>
            <p:cNvSpPr>
              <a:spLocks noChangeShapeType="1"/>
            </p:cNvSpPr>
            <p:nvPr/>
          </p:nvSpPr>
          <p:spPr bwMode="auto">
            <a:xfrm>
              <a:off x="5280" y="1248"/>
              <a:ext cx="0" cy="336"/>
            </a:xfrm>
            <a:prstGeom prst="line">
              <a:avLst/>
            </a:prstGeom>
            <a:noFill/>
            <a:ln w="28575">
              <a:solidFill>
                <a:srgbClr val="FFFF00"/>
              </a:solidFill>
              <a:round/>
              <a:headEnd/>
              <a:tailEnd/>
            </a:ln>
            <a:effectLst/>
          </p:spPr>
          <p:txBody>
            <a:bodyPr/>
            <a:lstStyle/>
            <a:p>
              <a:endParaRPr lang="en-US"/>
            </a:p>
          </p:txBody>
        </p:sp>
        <p:sp>
          <p:nvSpPr>
            <p:cNvPr id="21575" name="Line 71"/>
            <p:cNvSpPr>
              <a:spLocks noChangeShapeType="1"/>
            </p:cNvSpPr>
            <p:nvPr/>
          </p:nvSpPr>
          <p:spPr bwMode="auto">
            <a:xfrm>
              <a:off x="5616" y="1248"/>
              <a:ext cx="0" cy="336"/>
            </a:xfrm>
            <a:prstGeom prst="line">
              <a:avLst/>
            </a:prstGeom>
            <a:noFill/>
            <a:ln w="28575" cap="sq">
              <a:solidFill>
                <a:srgbClr val="FFFF00"/>
              </a:solidFill>
              <a:round/>
              <a:headEnd/>
              <a:tailEnd/>
            </a:ln>
            <a:effectLst/>
          </p:spPr>
          <p:txBody>
            <a:bodyPr/>
            <a:lstStyle/>
            <a:p>
              <a:endParaRPr lang="en-US"/>
            </a:p>
          </p:txBody>
        </p:sp>
        <p:sp>
          <p:nvSpPr>
            <p:cNvPr id="21576" name="Rectangle 72"/>
            <p:cNvSpPr>
              <a:spLocks noChangeArrowheads="1"/>
            </p:cNvSpPr>
            <p:nvPr/>
          </p:nvSpPr>
          <p:spPr bwMode="auto">
            <a:xfrm>
              <a:off x="4176" y="1584"/>
              <a:ext cx="34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77" name="Rectangle 73"/>
            <p:cNvSpPr>
              <a:spLocks noChangeArrowheads="1"/>
            </p:cNvSpPr>
            <p:nvPr/>
          </p:nvSpPr>
          <p:spPr bwMode="auto">
            <a:xfrm>
              <a:off x="3800" y="1584"/>
              <a:ext cx="376"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78" name="Rectangle 74"/>
            <p:cNvSpPr>
              <a:spLocks noChangeArrowheads="1"/>
            </p:cNvSpPr>
            <p:nvPr/>
          </p:nvSpPr>
          <p:spPr bwMode="auto">
            <a:xfrm>
              <a:off x="3416" y="1584"/>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79" name="Rectangle 75"/>
            <p:cNvSpPr>
              <a:spLocks noChangeArrowheads="1"/>
            </p:cNvSpPr>
            <p:nvPr/>
          </p:nvSpPr>
          <p:spPr bwMode="auto">
            <a:xfrm>
              <a:off x="3032" y="1584"/>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80" name="Rectangle 76"/>
            <p:cNvSpPr>
              <a:spLocks noChangeArrowheads="1"/>
            </p:cNvSpPr>
            <p:nvPr/>
          </p:nvSpPr>
          <p:spPr bwMode="auto">
            <a:xfrm>
              <a:off x="2648" y="1584"/>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81" name="Rectangle 77"/>
            <p:cNvSpPr>
              <a:spLocks noChangeArrowheads="1"/>
            </p:cNvSpPr>
            <p:nvPr/>
          </p:nvSpPr>
          <p:spPr bwMode="auto">
            <a:xfrm>
              <a:off x="2256" y="1584"/>
              <a:ext cx="392"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82" name="Rectangle 78"/>
            <p:cNvSpPr>
              <a:spLocks noChangeArrowheads="1"/>
            </p:cNvSpPr>
            <p:nvPr/>
          </p:nvSpPr>
          <p:spPr bwMode="auto">
            <a:xfrm>
              <a:off x="1869" y="1584"/>
              <a:ext cx="387"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83" name="Rectangle 79"/>
            <p:cNvSpPr>
              <a:spLocks noChangeArrowheads="1"/>
            </p:cNvSpPr>
            <p:nvPr/>
          </p:nvSpPr>
          <p:spPr bwMode="auto">
            <a:xfrm>
              <a:off x="1491" y="1584"/>
              <a:ext cx="378"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84" name="Rectangle 80"/>
            <p:cNvSpPr>
              <a:spLocks noChangeArrowheads="1"/>
            </p:cNvSpPr>
            <p:nvPr/>
          </p:nvSpPr>
          <p:spPr bwMode="auto">
            <a:xfrm>
              <a:off x="1112" y="1584"/>
              <a:ext cx="379"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85" name="Line 81"/>
            <p:cNvSpPr>
              <a:spLocks noChangeShapeType="1"/>
            </p:cNvSpPr>
            <p:nvPr/>
          </p:nvSpPr>
          <p:spPr bwMode="auto">
            <a:xfrm>
              <a:off x="1112" y="1584"/>
              <a:ext cx="3408" cy="0"/>
            </a:xfrm>
            <a:prstGeom prst="line">
              <a:avLst/>
            </a:prstGeom>
            <a:noFill/>
            <a:ln w="28575" cap="sq">
              <a:solidFill>
                <a:srgbClr val="FFFF00"/>
              </a:solidFill>
              <a:round/>
              <a:headEnd/>
              <a:tailEnd/>
            </a:ln>
            <a:effectLst/>
          </p:spPr>
          <p:txBody>
            <a:bodyPr/>
            <a:lstStyle/>
            <a:p>
              <a:endParaRPr lang="en-US"/>
            </a:p>
          </p:txBody>
        </p:sp>
        <p:sp>
          <p:nvSpPr>
            <p:cNvPr id="21586" name="Line 82"/>
            <p:cNvSpPr>
              <a:spLocks noChangeShapeType="1"/>
            </p:cNvSpPr>
            <p:nvPr/>
          </p:nvSpPr>
          <p:spPr bwMode="auto">
            <a:xfrm>
              <a:off x="1112" y="1920"/>
              <a:ext cx="3408" cy="0"/>
            </a:xfrm>
            <a:prstGeom prst="line">
              <a:avLst/>
            </a:prstGeom>
            <a:noFill/>
            <a:ln w="28575" cap="sq">
              <a:solidFill>
                <a:srgbClr val="FFFF00"/>
              </a:solidFill>
              <a:round/>
              <a:headEnd/>
              <a:tailEnd/>
            </a:ln>
            <a:effectLst/>
          </p:spPr>
          <p:txBody>
            <a:bodyPr/>
            <a:lstStyle/>
            <a:p>
              <a:endParaRPr lang="en-US"/>
            </a:p>
          </p:txBody>
        </p:sp>
        <p:sp>
          <p:nvSpPr>
            <p:cNvPr id="21587" name="Line 83"/>
            <p:cNvSpPr>
              <a:spLocks noChangeShapeType="1"/>
            </p:cNvSpPr>
            <p:nvPr/>
          </p:nvSpPr>
          <p:spPr bwMode="auto">
            <a:xfrm>
              <a:off x="1112" y="1584"/>
              <a:ext cx="0" cy="336"/>
            </a:xfrm>
            <a:prstGeom prst="line">
              <a:avLst/>
            </a:prstGeom>
            <a:noFill/>
            <a:ln w="28575" cap="sq">
              <a:solidFill>
                <a:srgbClr val="FFFF00"/>
              </a:solidFill>
              <a:round/>
              <a:headEnd/>
              <a:tailEnd/>
            </a:ln>
            <a:effectLst/>
          </p:spPr>
          <p:txBody>
            <a:bodyPr/>
            <a:lstStyle/>
            <a:p>
              <a:endParaRPr lang="en-US"/>
            </a:p>
          </p:txBody>
        </p:sp>
        <p:sp>
          <p:nvSpPr>
            <p:cNvPr id="21588" name="Line 84"/>
            <p:cNvSpPr>
              <a:spLocks noChangeShapeType="1"/>
            </p:cNvSpPr>
            <p:nvPr/>
          </p:nvSpPr>
          <p:spPr bwMode="auto">
            <a:xfrm>
              <a:off x="1491" y="1584"/>
              <a:ext cx="0" cy="336"/>
            </a:xfrm>
            <a:prstGeom prst="line">
              <a:avLst/>
            </a:prstGeom>
            <a:noFill/>
            <a:ln w="28575">
              <a:solidFill>
                <a:srgbClr val="FFFF00"/>
              </a:solidFill>
              <a:round/>
              <a:headEnd/>
              <a:tailEnd/>
            </a:ln>
            <a:effectLst/>
          </p:spPr>
          <p:txBody>
            <a:bodyPr/>
            <a:lstStyle/>
            <a:p>
              <a:endParaRPr lang="en-US"/>
            </a:p>
          </p:txBody>
        </p:sp>
        <p:sp>
          <p:nvSpPr>
            <p:cNvPr id="21589" name="Line 85"/>
            <p:cNvSpPr>
              <a:spLocks noChangeShapeType="1"/>
            </p:cNvSpPr>
            <p:nvPr/>
          </p:nvSpPr>
          <p:spPr bwMode="auto">
            <a:xfrm>
              <a:off x="1877" y="1584"/>
              <a:ext cx="0" cy="336"/>
            </a:xfrm>
            <a:prstGeom prst="line">
              <a:avLst/>
            </a:prstGeom>
            <a:noFill/>
            <a:ln w="9525">
              <a:solidFill>
                <a:srgbClr val="FFFF00"/>
              </a:solidFill>
              <a:round/>
              <a:headEnd/>
              <a:tailEnd/>
            </a:ln>
            <a:effectLst/>
          </p:spPr>
          <p:txBody>
            <a:bodyPr/>
            <a:lstStyle/>
            <a:p>
              <a:endParaRPr lang="en-US"/>
            </a:p>
          </p:txBody>
        </p:sp>
        <p:sp>
          <p:nvSpPr>
            <p:cNvPr id="21590" name="Line 86"/>
            <p:cNvSpPr>
              <a:spLocks noChangeShapeType="1"/>
            </p:cNvSpPr>
            <p:nvPr/>
          </p:nvSpPr>
          <p:spPr bwMode="auto">
            <a:xfrm>
              <a:off x="2256" y="1584"/>
              <a:ext cx="0" cy="336"/>
            </a:xfrm>
            <a:prstGeom prst="line">
              <a:avLst/>
            </a:prstGeom>
            <a:noFill/>
            <a:ln w="28575">
              <a:solidFill>
                <a:srgbClr val="FFFF00"/>
              </a:solidFill>
              <a:round/>
              <a:headEnd/>
              <a:tailEnd/>
            </a:ln>
            <a:effectLst/>
          </p:spPr>
          <p:txBody>
            <a:bodyPr/>
            <a:lstStyle/>
            <a:p>
              <a:endParaRPr lang="en-US"/>
            </a:p>
          </p:txBody>
        </p:sp>
        <p:sp>
          <p:nvSpPr>
            <p:cNvPr id="21591" name="Line 87"/>
            <p:cNvSpPr>
              <a:spLocks noChangeShapeType="1"/>
            </p:cNvSpPr>
            <p:nvPr/>
          </p:nvSpPr>
          <p:spPr bwMode="auto">
            <a:xfrm>
              <a:off x="2648" y="1584"/>
              <a:ext cx="0" cy="336"/>
            </a:xfrm>
            <a:prstGeom prst="line">
              <a:avLst/>
            </a:prstGeom>
            <a:noFill/>
            <a:ln w="28575">
              <a:solidFill>
                <a:srgbClr val="FFFF00"/>
              </a:solidFill>
              <a:round/>
              <a:headEnd/>
              <a:tailEnd/>
            </a:ln>
            <a:effectLst/>
          </p:spPr>
          <p:txBody>
            <a:bodyPr/>
            <a:lstStyle/>
            <a:p>
              <a:endParaRPr lang="en-US"/>
            </a:p>
          </p:txBody>
        </p:sp>
        <p:sp>
          <p:nvSpPr>
            <p:cNvPr id="21592" name="Line 88"/>
            <p:cNvSpPr>
              <a:spLocks noChangeShapeType="1"/>
            </p:cNvSpPr>
            <p:nvPr/>
          </p:nvSpPr>
          <p:spPr bwMode="auto">
            <a:xfrm>
              <a:off x="3032" y="1584"/>
              <a:ext cx="0" cy="336"/>
            </a:xfrm>
            <a:prstGeom prst="line">
              <a:avLst/>
            </a:prstGeom>
            <a:noFill/>
            <a:ln w="28575">
              <a:solidFill>
                <a:srgbClr val="FFFF00"/>
              </a:solidFill>
              <a:round/>
              <a:headEnd/>
              <a:tailEnd/>
            </a:ln>
            <a:effectLst/>
          </p:spPr>
          <p:txBody>
            <a:bodyPr/>
            <a:lstStyle/>
            <a:p>
              <a:endParaRPr lang="en-US"/>
            </a:p>
          </p:txBody>
        </p:sp>
        <p:sp>
          <p:nvSpPr>
            <p:cNvPr id="21593" name="Line 89"/>
            <p:cNvSpPr>
              <a:spLocks noChangeShapeType="1"/>
            </p:cNvSpPr>
            <p:nvPr/>
          </p:nvSpPr>
          <p:spPr bwMode="auto">
            <a:xfrm>
              <a:off x="3408" y="1584"/>
              <a:ext cx="0" cy="336"/>
            </a:xfrm>
            <a:prstGeom prst="line">
              <a:avLst/>
            </a:prstGeom>
            <a:noFill/>
            <a:ln w="9525">
              <a:solidFill>
                <a:srgbClr val="FFFF00"/>
              </a:solidFill>
              <a:round/>
              <a:headEnd/>
              <a:tailEnd/>
            </a:ln>
            <a:effectLst/>
          </p:spPr>
          <p:txBody>
            <a:bodyPr/>
            <a:lstStyle/>
            <a:p>
              <a:endParaRPr lang="en-US"/>
            </a:p>
          </p:txBody>
        </p:sp>
        <p:sp>
          <p:nvSpPr>
            <p:cNvPr id="21594" name="Line 90"/>
            <p:cNvSpPr>
              <a:spLocks noChangeShapeType="1"/>
            </p:cNvSpPr>
            <p:nvPr/>
          </p:nvSpPr>
          <p:spPr bwMode="auto">
            <a:xfrm>
              <a:off x="3792" y="1584"/>
              <a:ext cx="0" cy="336"/>
            </a:xfrm>
            <a:prstGeom prst="line">
              <a:avLst/>
            </a:prstGeom>
            <a:noFill/>
            <a:ln w="12700">
              <a:solidFill>
                <a:srgbClr val="FFFF00"/>
              </a:solidFill>
              <a:round/>
              <a:headEnd/>
              <a:tailEnd/>
            </a:ln>
            <a:effectLst/>
          </p:spPr>
          <p:txBody>
            <a:bodyPr/>
            <a:lstStyle/>
            <a:p>
              <a:endParaRPr lang="en-US"/>
            </a:p>
          </p:txBody>
        </p:sp>
        <p:sp>
          <p:nvSpPr>
            <p:cNvPr id="21595" name="Line 91"/>
            <p:cNvSpPr>
              <a:spLocks noChangeShapeType="1"/>
            </p:cNvSpPr>
            <p:nvPr/>
          </p:nvSpPr>
          <p:spPr bwMode="auto">
            <a:xfrm>
              <a:off x="4176" y="1584"/>
              <a:ext cx="0" cy="336"/>
            </a:xfrm>
            <a:prstGeom prst="line">
              <a:avLst/>
            </a:prstGeom>
            <a:noFill/>
            <a:ln w="28575">
              <a:solidFill>
                <a:srgbClr val="FFFF00"/>
              </a:solidFill>
              <a:round/>
              <a:headEnd/>
              <a:tailEnd/>
            </a:ln>
            <a:effectLst/>
          </p:spPr>
          <p:txBody>
            <a:bodyPr/>
            <a:lstStyle/>
            <a:p>
              <a:endParaRPr lang="en-US"/>
            </a:p>
          </p:txBody>
        </p:sp>
        <p:sp>
          <p:nvSpPr>
            <p:cNvPr id="21596" name="Line 92"/>
            <p:cNvSpPr>
              <a:spLocks noChangeShapeType="1"/>
            </p:cNvSpPr>
            <p:nvPr/>
          </p:nvSpPr>
          <p:spPr bwMode="auto">
            <a:xfrm>
              <a:off x="4520" y="1584"/>
              <a:ext cx="0" cy="336"/>
            </a:xfrm>
            <a:prstGeom prst="line">
              <a:avLst/>
            </a:prstGeom>
            <a:noFill/>
            <a:ln w="28575" cap="sq">
              <a:solidFill>
                <a:srgbClr val="FFFF00"/>
              </a:solidFill>
              <a:round/>
              <a:headEnd/>
              <a:tailEnd/>
            </a:ln>
            <a:effectLst/>
          </p:spPr>
          <p:txBody>
            <a:bodyPr/>
            <a:lstStyle/>
            <a:p>
              <a:endParaRPr lang="en-US"/>
            </a:p>
          </p:txBody>
        </p:sp>
        <p:sp>
          <p:nvSpPr>
            <p:cNvPr id="21597" name="Rectangle 93"/>
            <p:cNvSpPr>
              <a:spLocks noChangeArrowheads="1"/>
            </p:cNvSpPr>
            <p:nvPr/>
          </p:nvSpPr>
          <p:spPr bwMode="auto">
            <a:xfrm>
              <a:off x="4184" y="1920"/>
              <a:ext cx="336"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98" name="Rectangle 94"/>
            <p:cNvSpPr>
              <a:spLocks noChangeArrowheads="1"/>
            </p:cNvSpPr>
            <p:nvPr/>
          </p:nvSpPr>
          <p:spPr bwMode="auto">
            <a:xfrm>
              <a:off x="3800" y="1920"/>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599" name="Rectangle 95"/>
            <p:cNvSpPr>
              <a:spLocks noChangeArrowheads="1"/>
            </p:cNvSpPr>
            <p:nvPr/>
          </p:nvSpPr>
          <p:spPr bwMode="auto">
            <a:xfrm>
              <a:off x="3416" y="1920"/>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00" name="Rectangle 96"/>
            <p:cNvSpPr>
              <a:spLocks noChangeArrowheads="1"/>
            </p:cNvSpPr>
            <p:nvPr/>
          </p:nvSpPr>
          <p:spPr bwMode="auto">
            <a:xfrm>
              <a:off x="3032" y="1920"/>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01" name="Rectangle 97"/>
            <p:cNvSpPr>
              <a:spLocks noChangeArrowheads="1"/>
            </p:cNvSpPr>
            <p:nvPr/>
          </p:nvSpPr>
          <p:spPr bwMode="auto">
            <a:xfrm>
              <a:off x="2648" y="1920"/>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02" name="Rectangle 98"/>
            <p:cNvSpPr>
              <a:spLocks noChangeArrowheads="1"/>
            </p:cNvSpPr>
            <p:nvPr/>
          </p:nvSpPr>
          <p:spPr bwMode="auto">
            <a:xfrm>
              <a:off x="2264" y="1920"/>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03" name="Rectangle 99"/>
            <p:cNvSpPr>
              <a:spLocks noChangeArrowheads="1"/>
            </p:cNvSpPr>
            <p:nvPr/>
          </p:nvSpPr>
          <p:spPr bwMode="auto">
            <a:xfrm>
              <a:off x="1880" y="1920"/>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04" name="Rectangle 100"/>
            <p:cNvSpPr>
              <a:spLocks noChangeArrowheads="1"/>
            </p:cNvSpPr>
            <p:nvPr/>
          </p:nvSpPr>
          <p:spPr bwMode="auto">
            <a:xfrm>
              <a:off x="1496" y="1920"/>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05" name="Rectangle 101"/>
            <p:cNvSpPr>
              <a:spLocks noChangeArrowheads="1"/>
            </p:cNvSpPr>
            <p:nvPr/>
          </p:nvSpPr>
          <p:spPr bwMode="auto">
            <a:xfrm>
              <a:off x="1112" y="1920"/>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06" name="Rectangle 102"/>
            <p:cNvSpPr>
              <a:spLocks noChangeArrowheads="1"/>
            </p:cNvSpPr>
            <p:nvPr/>
          </p:nvSpPr>
          <p:spPr bwMode="auto">
            <a:xfrm>
              <a:off x="728" y="1920"/>
              <a:ext cx="384" cy="384"/>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07" name="Line 103"/>
            <p:cNvSpPr>
              <a:spLocks noChangeShapeType="1"/>
            </p:cNvSpPr>
            <p:nvPr/>
          </p:nvSpPr>
          <p:spPr bwMode="auto">
            <a:xfrm>
              <a:off x="728" y="1920"/>
              <a:ext cx="3792" cy="0"/>
            </a:xfrm>
            <a:prstGeom prst="line">
              <a:avLst/>
            </a:prstGeom>
            <a:noFill/>
            <a:ln w="28575" cap="sq">
              <a:solidFill>
                <a:srgbClr val="FFFF00"/>
              </a:solidFill>
              <a:round/>
              <a:headEnd/>
              <a:tailEnd/>
            </a:ln>
            <a:effectLst/>
          </p:spPr>
          <p:txBody>
            <a:bodyPr/>
            <a:lstStyle/>
            <a:p>
              <a:endParaRPr lang="en-US"/>
            </a:p>
          </p:txBody>
        </p:sp>
        <p:sp>
          <p:nvSpPr>
            <p:cNvPr id="21608" name="Line 104"/>
            <p:cNvSpPr>
              <a:spLocks noChangeShapeType="1"/>
            </p:cNvSpPr>
            <p:nvPr/>
          </p:nvSpPr>
          <p:spPr bwMode="auto">
            <a:xfrm>
              <a:off x="728" y="2304"/>
              <a:ext cx="3792" cy="0"/>
            </a:xfrm>
            <a:prstGeom prst="line">
              <a:avLst/>
            </a:prstGeom>
            <a:noFill/>
            <a:ln w="28575" cap="sq">
              <a:solidFill>
                <a:srgbClr val="FFFF00"/>
              </a:solidFill>
              <a:round/>
              <a:headEnd/>
              <a:tailEnd/>
            </a:ln>
            <a:effectLst/>
          </p:spPr>
          <p:txBody>
            <a:bodyPr/>
            <a:lstStyle/>
            <a:p>
              <a:endParaRPr lang="en-US"/>
            </a:p>
          </p:txBody>
        </p:sp>
        <p:sp>
          <p:nvSpPr>
            <p:cNvPr id="21609" name="Line 105"/>
            <p:cNvSpPr>
              <a:spLocks noChangeShapeType="1"/>
            </p:cNvSpPr>
            <p:nvPr/>
          </p:nvSpPr>
          <p:spPr bwMode="auto">
            <a:xfrm>
              <a:off x="728" y="1920"/>
              <a:ext cx="0" cy="384"/>
            </a:xfrm>
            <a:prstGeom prst="line">
              <a:avLst/>
            </a:prstGeom>
            <a:noFill/>
            <a:ln w="28575" cap="sq">
              <a:solidFill>
                <a:srgbClr val="FFFF00"/>
              </a:solidFill>
              <a:round/>
              <a:headEnd/>
              <a:tailEnd/>
            </a:ln>
            <a:effectLst/>
          </p:spPr>
          <p:txBody>
            <a:bodyPr/>
            <a:lstStyle/>
            <a:p>
              <a:endParaRPr lang="en-US"/>
            </a:p>
          </p:txBody>
        </p:sp>
        <p:sp>
          <p:nvSpPr>
            <p:cNvPr id="21610" name="Line 106"/>
            <p:cNvSpPr>
              <a:spLocks noChangeShapeType="1"/>
            </p:cNvSpPr>
            <p:nvPr/>
          </p:nvSpPr>
          <p:spPr bwMode="auto">
            <a:xfrm>
              <a:off x="1112" y="1920"/>
              <a:ext cx="0" cy="384"/>
            </a:xfrm>
            <a:prstGeom prst="line">
              <a:avLst/>
            </a:prstGeom>
            <a:noFill/>
            <a:ln w="28575">
              <a:solidFill>
                <a:srgbClr val="FFFF00"/>
              </a:solidFill>
              <a:round/>
              <a:headEnd/>
              <a:tailEnd/>
            </a:ln>
            <a:effectLst/>
          </p:spPr>
          <p:txBody>
            <a:bodyPr/>
            <a:lstStyle/>
            <a:p>
              <a:endParaRPr lang="en-US"/>
            </a:p>
          </p:txBody>
        </p:sp>
        <p:sp>
          <p:nvSpPr>
            <p:cNvPr id="21611" name="Line 107"/>
            <p:cNvSpPr>
              <a:spLocks noChangeShapeType="1"/>
            </p:cNvSpPr>
            <p:nvPr/>
          </p:nvSpPr>
          <p:spPr bwMode="auto">
            <a:xfrm>
              <a:off x="1496" y="1920"/>
              <a:ext cx="0" cy="384"/>
            </a:xfrm>
            <a:prstGeom prst="line">
              <a:avLst/>
            </a:prstGeom>
            <a:noFill/>
            <a:ln w="28575">
              <a:solidFill>
                <a:srgbClr val="FFFF00"/>
              </a:solidFill>
              <a:round/>
              <a:headEnd/>
              <a:tailEnd/>
            </a:ln>
            <a:effectLst/>
          </p:spPr>
          <p:txBody>
            <a:bodyPr/>
            <a:lstStyle/>
            <a:p>
              <a:endParaRPr lang="en-US"/>
            </a:p>
          </p:txBody>
        </p:sp>
        <p:sp>
          <p:nvSpPr>
            <p:cNvPr id="21612" name="Line 108"/>
            <p:cNvSpPr>
              <a:spLocks noChangeShapeType="1"/>
            </p:cNvSpPr>
            <p:nvPr/>
          </p:nvSpPr>
          <p:spPr bwMode="auto">
            <a:xfrm>
              <a:off x="1864" y="1920"/>
              <a:ext cx="0" cy="384"/>
            </a:xfrm>
            <a:prstGeom prst="line">
              <a:avLst/>
            </a:prstGeom>
            <a:noFill/>
            <a:ln w="12700">
              <a:solidFill>
                <a:srgbClr val="FFFF00"/>
              </a:solidFill>
              <a:round/>
              <a:headEnd/>
              <a:tailEnd/>
            </a:ln>
            <a:effectLst/>
          </p:spPr>
          <p:txBody>
            <a:bodyPr/>
            <a:lstStyle/>
            <a:p>
              <a:endParaRPr lang="en-US"/>
            </a:p>
          </p:txBody>
        </p:sp>
        <p:sp>
          <p:nvSpPr>
            <p:cNvPr id="21613" name="Line 109"/>
            <p:cNvSpPr>
              <a:spLocks noChangeShapeType="1"/>
            </p:cNvSpPr>
            <p:nvPr/>
          </p:nvSpPr>
          <p:spPr bwMode="auto">
            <a:xfrm>
              <a:off x="2256" y="1920"/>
              <a:ext cx="0" cy="384"/>
            </a:xfrm>
            <a:prstGeom prst="line">
              <a:avLst/>
            </a:prstGeom>
            <a:noFill/>
            <a:ln w="12700">
              <a:solidFill>
                <a:srgbClr val="FFFF00"/>
              </a:solidFill>
              <a:round/>
              <a:headEnd/>
              <a:tailEnd/>
            </a:ln>
            <a:effectLst/>
          </p:spPr>
          <p:txBody>
            <a:bodyPr/>
            <a:lstStyle/>
            <a:p>
              <a:endParaRPr lang="en-US"/>
            </a:p>
          </p:txBody>
        </p:sp>
        <p:sp>
          <p:nvSpPr>
            <p:cNvPr id="21614" name="Line 110"/>
            <p:cNvSpPr>
              <a:spLocks noChangeShapeType="1"/>
            </p:cNvSpPr>
            <p:nvPr/>
          </p:nvSpPr>
          <p:spPr bwMode="auto">
            <a:xfrm>
              <a:off x="2648" y="1920"/>
              <a:ext cx="0" cy="384"/>
            </a:xfrm>
            <a:prstGeom prst="line">
              <a:avLst/>
            </a:prstGeom>
            <a:noFill/>
            <a:ln w="28575">
              <a:solidFill>
                <a:srgbClr val="FFFF00"/>
              </a:solidFill>
              <a:round/>
              <a:headEnd/>
              <a:tailEnd/>
            </a:ln>
            <a:effectLst/>
          </p:spPr>
          <p:txBody>
            <a:bodyPr/>
            <a:lstStyle/>
            <a:p>
              <a:endParaRPr lang="en-US"/>
            </a:p>
          </p:txBody>
        </p:sp>
        <p:sp>
          <p:nvSpPr>
            <p:cNvPr id="21615" name="Line 111"/>
            <p:cNvSpPr>
              <a:spLocks noChangeShapeType="1"/>
            </p:cNvSpPr>
            <p:nvPr/>
          </p:nvSpPr>
          <p:spPr bwMode="auto">
            <a:xfrm>
              <a:off x="3032" y="1920"/>
              <a:ext cx="0" cy="384"/>
            </a:xfrm>
            <a:prstGeom prst="line">
              <a:avLst/>
            </a:prstGeom>
            <a:noFill/>
            <a:ln w="28575">
              <a:solidFill>
                <a:srgbClr val="FFFF00"/>
              </a:solidFill>
              <a:round/>
              <a:headEnd/>
              <a:tailEnd/>
            </a:ln>
            <a:effectLst/>
          </p:spPr>
          <p:txBody>
            <a:bodyPr/>
            <a:lstStyle/>
            <a:p>
              <a:endParaRPr lang="en-US"/>
            </a:p>
          </p:txBody>
        </p:sp>
        <p:sp>
          <p:nvSpPr>
            <p:cNvPr id="21616" name="Line 112"/>
            <p:cNvSpPr>
              <a:spLocks noChangeShapeType="1"/>
            </p:cNvSpPr>
            <p:nvPr/>
          </p:nvSpPr>
          <p:spPr bwMode="auto">
            <a:xfrm>
              <a:off x="3416" y="1920"/>
              <a:ext cx="0" cy="384"/>
            </a:xfrm>
            <a:prstGeom prst="line">
              <a:avLst/>
            </a:prstGeom>
            <a:noFill/>
            <a:ln w="28575">
              <a:solidFill>
                <a:srgbClr val="FFFF00"/>
              </a:solidFill>
              <a:round/>
              <a:headEnd/>
              <a:tailEnd/>
            </a:ln>
            <a:effectLst/>
          </p:spPr>
          <p:txBody>
            <a:bodyPr/>
            <a:lstStyle/>
            <a:p>
              <a:endParaRPr lang="en-US"/>
            </a:p>
          </p:txBody>
        </p:sp>
        <p:sp>
          <p:nvSpPr>
            <p:cNvPr id="21617" name="Line 113"/>
            <p:cNvSpPr>
              <a:spLocks noChangeShapeType="1"/>
            </p:cNvSpPr>
            <p:nvPr/>
          </p:nvSpPr>
          <p:spPr bwMode="auto">
            <a:xfrm>
              <a:off x="3792" y="1920"/>
              <a:ext cx="0" cy="384"/>
            </a:xfrm>
            <a:prstGeom prst="line">
              <a:avLst/>
            </a:prstGeom>
            <a:noFill/>
            <a:ln w="12700">
              <a:solidFill>
                <a:srgbClr val="FFFF00"/>
              </a:solidFill>
              <a:round/>
              <a:headEnd/>
              <a:tailEnd/>
            </a:ln>
            <a:effectLst/>
          </p:spPr>
          <p:txBody>
            <a:bodyPr/>
            <a:lstStyle/>
            <a:p>
              <a:endParaRPr lang="en-US"/>
            </a:p>
          </p:txBody>
        </p:sp>
        <p:sp>
          <p:nvSpPr>
            <p:cNvPr id="21618" name="Line 114"/>
            <p:cNvSpPr>
              <a:spLocks noChangeShapeType="1"/>
            </p:cNvSpPr>
            <p:nvPr/>
          </p:nvSpPr>
          <p:spPr bwMode="auto">
            <a:xfrm>
              <a:off x="4184" y="1920"/>
              <a:ext cx="0" cy="384"/>
            </a:xfrm>
            <a:prstGeom prst="line">
              <a:avLst/>
            </a:prstGeom>
            <a:noFill/>
            <a:ln w="28575">
              <a:solidFill>
                <a:srgbClr val="FFFF00"/>
              </a:solidFill>
              <a:round/>
              <a:headEnd/>
              <a:tailEnd/>
            </a:ln>
            <a:effectLst/>
          </p:spPr>
          <p:txBody>
            <a:bodyPr/>
            <a:lstStyle/>
            <a:p>
              <a:endParaRPr lang="en-US"/>
            </a:p>
          </p:txBody>
        </p:sp>
        <p:sp>
          <p:nvSpPr>
            <p:cNvPr id="21619" name="Line 115"/>
            <p:cNvSpPr>
              <a:spLocks noChangeShapeType="1"/>
            </p:cNvSpPr>
            <p:nvPr/>
          </p:nvSpPr>
          <p:spPr bwMode="auto">
            <a:xfrm>
              <a:off x="4520" y="1920"/>
              <a:ext cx="0" cy="384"/>
            </a:xfrm>
            <a:prstGeom prst="line">
              <a:avLst/>
            </a:prstGeom>
            <a:noFill/>
            <a:ln w="28575" cap="sq">
              <a:solidFill>
                <a:srgbClr val="FFFF00"/>
              </a:solidFill>
              <a:round/>
              <a:headEnd/>
              <a:tailEnd/>
            </a:ln>
            <a:effectLst/>
          </p:spPr>
          <p:txBody>
            <a:bodyPr/>
            <a:lstStyle/>
            <a:p>
              <a:endParaRPr lang="en-US"/>
            </a:p>
          </p:txBody>
        </p:sp>
        <p:sp>
          <p:nvSpPr>
            <p:cNvPr id="21620" name="Rectangle 116"/>
            <p:cNvSpPr>
              <a:spLocks noChangeArrowheads="1"/>
            </p:cNvSpPr>
            <p:nvPr/>
          </p:nvSpPr>
          <p:spPr bwMode="auto">
            <a:xfrm>
              <a:off x="3032" y="2304"/>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21" name="Rectangle 117"/>
            <p:cNvSpPr>
              <a:spLocks noChangeArrowheads="1"/>
            </p:cNvSpPr>
            <p:nvPr/>
          </p:nvSpPr>
          <p:spPr bwMode="auto">
            <a:xfrm>
              <a:off x="2648" y="2304"/>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22" name="Rectangle 118"/>
            <p:cNvSpPr>
              <a:spLocks noChangeArrowheads="1"/>
            </p:cNvSpPr>
            <p:nvPr/>
          </p:nvSpPr>
          <p:spPr bwMode="auto">
            <a:xfrm>
              <a:off x="2256" y="2304"/>
              <a:ext cx="392"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23" name="Rectangle 119"/>
            <p:cNvSpPr>
              <a:spLocks noChangeArrowheads="1"/>
            </p:cNvSpPr>
            <p:nvPr/>
          </p:nvSpPr>
          <p:spPr bwMode="auto">
            <a:xfrm>
              <a:off x="1880" y="2304"/>
              <a:ext cx="376"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24" name="Rectangle 120"/>
            <p:cNvSpPr>
              <a:spLocks noChangeArrowheads="1"/>
            </p:cNvSpPr>
            <p:nvPr/>
          </p:nvSpPr>
          <p:spPr bwMode="auto">
            <a:xfrm>
              <a:off x="1496" y="2304"/>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25" name="Rectangle 121"/>
            <p:cNvSpPr>
              <a:spLocks noChangeArrowheads="1"/>
            </p:cNvSpPr>
            <p:nvPr/>
          </p:nvSpPr>
          <p:spPr bwMode="auto">
            <a:xfrm>
              <a:off x="1112" y="2304"/>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26" name="Rectangle 122"/>
            <p:cNvSpPr>
              <a:spLocks noChangeArrowheads="1"/>
            </p:cNvSpPr>
            <p:nvPr/>
          </p:nvSpPr>
          <p:spPr bwMode="auto">
            <a:xfrm>
              <a:off x="728" y="2304"/>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27" name="Rectangle 123"/>
            <p:cNvSpPr>
              <a:spLocks noChangeArrowheads="1"/>
            </p:cNvSpPr>
            <p:nvPr/>
          </p:nvSpPr>
          <p:spPr bwMode="auto">
            <a:xfrm>
              <a:off x="352" y="2304"/>
              <a:ext cx="376"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28" name="Line 124"/>
            <p:cNvSpPr>
              <a:spLocks noChangeShapeType="1"/>
            </p:cNvSpPr>
            <p:nvPr/>
          </p:nvSpPr>
          <p:spPr bwMode="auto">
            <a:xfrm>
              <a:off x="352" y="2304"/>
              <a:ext cx="3064" cy="0"/>
            </a:xfrm>
            <a:prstGeom prst="line">
              <a:avLst/>
            </a:prstGeom>
            <a:noFill/>
            <a:ln w="28575" cap="sq">
              <a:solidFill>
                <a:srgbClr val="FFFF00"/>
              </a:solidFill>
              <a:round/>
              <a:headEnd/>
              <a:tailEnd/>
            </a:ln>
            <a:effectLst/>
          </p:spPr>
          <p:txBody>
            <a:bodyPr/>
            <a:lstStyle/>
            <a:p>
              <a:endParaRPr lang="en-US"/>
            </a:p>
          </p:txBody>
        </p:sp>
        <p:sp>
          <p:nvSpPr>
            <p:cNvPr id="21629" name="Line 125"/>
            <p:cNvSpPr>
              <a:spLocks noChangeShapeType="1"/>
            </p:cNvSpPr>
            <p:nvPr/>
          </p:nvSpPr>
          <p:spPr bwMode="auto">
            <a:xfrm>
              <a:off x="352" y="2640"/>
              <a:ext cx="3064" cy="0"/>
            </a:xfrm>
            <a:prstGeom prst="line">
              <a:avLst/>
            </a:prstGeom>
            <a:noFill/>
            <a:ln w="28575" cap="sq">
              <a:solidFill>
                <a:srgbClr val="FFFF00"/>
              </a:solidFill>
              <a:round/>
              <a:headEnd/>
              <a:tailEnd/>
            </a:ln>
            <a:effectLst/>
          </p:spPr>
          <p:txBody>
            <a:bodyPr/>
            <a:lstStyle/>
            <a:p>
              <a:endParaRPr lang="en-US"/>
            </a:p>
          </p:txBody>
        </p:sp>
        <p:sp>
          <p:nvSpPr>
            <p:cNvPr id="21630" name="Line 126"/>
            <p:cNvSpPr>
              <a:spLocks noChangeShapeType="1"/>
            </p:cNvSpPr>
            <p:nvPr/>
          </p:nvSpPr>
          <p:spPr bwMode="auto">
            <a:xfrm>
              <a:off x="352" y="2304"/>
              <a:ext cx="0" cy="336"/>
            </a:xfrm>
            <a:prstGeom prst="line">
              <a:avLst/>
            </a:prstGeom>
            <a:noFill/>
            <a:ln w="28575" cap="sq">
              <a:solidFill>
                <a:srgbClr val="FFFF00"/>
              </a:solidFill>
              <a:round/>
              <a:headEnd/>
              <a:tailEnd/>
            </a:ln>
            <a:effectLst/>
          </p:spPr>
          <p:txBody>
            <a:bodyPr/>
            <a:lstStyle/>
            <a:p>
              <a:endParaRPr lang="en-US"/>
            </a:p>
          </p:txBody>
        </p:sp>
        <p:sp>
          <p:nvSpPr>
            <p:cNvPr id="21631" name="Line 127"/>
            <p:cNvSpPr>
              <a:spLocks noChangeShapeType="1"/>
            </p:cNvSpPr>
            <p:nvPr/>
          </p:nvSpPr>
          <p:spPr bwMode="auto">
            <a:xfrm>
              <a:off x="728" y="2304"/>
              <a:ext cx="0" cy="336"/>
            </a:xfrm>
            <a:prstGeom prst="line">
              <a:avLst/>
            </a:prstGeom>
            <a:noFill/>
            <a:ln w="28575">
              <a:solidFill>
                <a:srgbClr val="FFFF00"/>
              </a:solidFill>
              <a:round/>
              <a:headEnd/>
              <a:tailEnd/>
            </a:ln>
            <a:effectLst/>
          </p:spPr>
          <p:txBody>
            <a:bodyPr/>
            <a:lstStyle/>
            <a:p>
              <a:endParaRPr lang="en-US"/>
            </a:p>
          </p:txBody>
        </p:sp>
        <p:sp>
          <p:nvSpPr>
            <p:cNvPr id="21632" name="Line 128"/>
            <p:cNvSpPr>
              <a:spLocks noChangeShapeType="1"/>
            </p:cNvSpPr>
            <p:nvPr/>
          </p:nvSpPr>
          <p:spPr bwMode="auto">
            <a:xfrm>
              <a:off x="1112" y="2304"/>
              <a:ext cx="0" cy="336"/>
            </a:xfrm>
            <a:prstGeom prst="line">
              <a:avLst/>
            </a:prstGeom>
            <a:noFill/>
            <a:ln w="28575">
              <a:solidFill>
                <a:srgbClr val="FFFF00"/>
              </a:solidFill>
              <a:round/>
              <a:headEnd/>
              <a:tailEnd/>
            </a:ln>
            <a:effectLst/>
          </p:spPr>
          <p:txBody>
            <a:bodyPr/>
            <a:lstStyle/>
            <a:p>
              <a:endParaRPr lang="en-US"/>
            </a:p>
          </p:txBody>
        </p:sp>
        <p:sp>
          <p:nvSpPr>
            <p:cNvPr id="21633" name="Line 129"/>
            <p:cNvSpPr>
              <a:spLocks noChangeShapeType="1"/>
            </p:cNvSpPr>
            <p:nvPr/>
          </p:nvSpPr>
          <p:spPr bwMode="auto">
            <a:xfrm>
              <a:off x="1496" y="2304"/>
              <a:ext cx="0" cy="336"/>
            </a:xfrm>
            <a:prstGeom prst="line">
              <a:avLst/>
            </a:prstGeom>
            <a:noFill/>
            <a:ln w="28575">
              <a:solidFill>
                <a:srgbClr val="FFFF00"/>
              </a:solidFill>
              <a:round/>
              <a:headEnd/>
              <a:tailEnd/>
            </a:ln>
            <a:effectLst/>
          </p:spPr>
          <p:txBody>
            <a:bodyPr/>
            <a:lstStyle/>
            <a:p>
              <a:endParaRPr lang="en-US"/>
            </a:p>
          </p:txBody>
        </p:sp>
        <p:sp>
          <p:nvSpPr>
            <p:cNvPr id="21634" name="Line 130"/>
            <p:cNvSpPr>
              <a:spLocks noChangeShapeType="1"/>
            </p:cNvSpPr>
            <p:nvPr/>
          </p:nvSpPr>
          <p:spPr bwMode="auto">
            <a:xfrm>
              <a:off x="1864" y="2304"/>
              <a:ext cx="0" cy="336"/>
            </a:xfrm>
            <a:prstGeom prst="line">
              <a:avLst/>
            </a:prstGeom>
            <a:noFill/>
            <a:ln w="12700">
              <a:solidFill>
                <a:srgbClr val="FFFF00"/>
              </a:solidFill>
              <a:round/>
              <a:headEnd/>
              <a:tailEnd/>
            </a:ln>
            <a:effectLst/>
          </p:spPr>
          <p:txBody>
            <a:bodyPr/>
            <a:lstStyle/>
            <a:p>
              <a:endParaRPr lang="en-US"/>
            </a:p>
          </p:txBody>
        </p:sp>
        <p:sp>
          <p:nvSpPr>
            <p:cNvPr id="21635" name="Line 131"/>
            <p:cNvSpPr>
              <a:spLocks noChangeShapeType="1"/>
            </p:cNvSpPr>
            <p:nvPr/>
          </p:nvSpPr>
          <p:spPr bwMode="auto">
            <a:xfrm>
              <a:off x="2256" y="2304"/>
              <a:ext cx="0" cy="336"/>
            </a:xfrm>
            <a:prstGeom prst="line">
              <a:avLst/>
            </a:prstGeom>
            <a:noFill/>
            <a:ln w="28575">
              <a:solidFill>
                <a:srgbClr val="FFFF00"/>
              </a:solidFill>
              <a:round/>
              <a:headEnd/>
              <a:tailEnd/>
            </a:ln>
            <a:effectLst/>
          </p:spPr>
          <p:txBody>
            <a:bodyPr/>
            <a:lstStyle/>
            <a:p>
              <a:endParaRPr lang="en-US"/>
            </a:p>
          </p:txBody>
        </p:sp>
        <p:sp>
          <p:nvSpPr>
            <p:cNvPr id="21636" name="Line 132"/>
            <p:cNvSpPr>
              <a:spLocks noChangeShapeType="1"/>
            </p:cNvSpPr>
            <p:nvPr/>
          </p:nvSpPr>
          <p:spPr bwMode="auto">
            <a:xfrm>
              <a:off x="2648" y="2304"/>
              <a:ext cx="0" cy="336"/>
            </a:xfrm>
            <a:prstGeom prst="line">
              <a:avLst/>
            </a:prstGeom>
            <a:noFill/>
            <a:ln w="28575">
              <a:solidFill>
                <a:srgbClr val="FFFF00"/>
              </a:solidFill>
              <a:round/>
              <a:headEnd/>
              <a:tailEnd/>
            </a:ln>
            <a:effectLst/>
          </p:spPr>
          <p:txBody>
            <a:bodyPr/>
            <a:lstStyle/>
            <a:p>
              <a:endParaRPr lang="en-US"/>
            </a:p>
          </p:txBody>
        </p:sp>
        <p:sp>
          <p:nvSpPr>
            <p:cNvPr id="21637" name="Line 133"/>
            <p:cNvSpPr>
              <a:spLocks noChangeShapeType="1"/>
            </p:cNvSpPr>
            <p:nvPr/>
          </p:nvSpPr>
          <p:spPr bwMode="auto">
            <a:xfrm>
              <a:off x="3032" y="2304"/>
              <a:ext cx="0" cy="336"/>
            </a:xfrm>
            <a:prstGeom prst="line">
              <a:avLst/>
            </a:prstGeom>
            <a:noFill/>
            <a:ln w="28575">
              <a:solidFill>
                <a:srgbClr val="FFFF00"/>
              </a:solidFill>
              <a:round/>
              <a:headEnd/>
              <a:tailEnd/>
            </a:ln>
            <a:effectLst/>
          </p:spPr>
          <p:txBody>
            <a:bodyPr/>
            <a:lstStyle/>
            <a:p>
              <a:endParaRPr lang="en-US"/>
            </a:p>
          </p:txBody>
        </p:sp>
        <p:sp>
          <p:nvSpPr>
            <p:cNvPr id="21638" name="Line 134"/>
            <p:cNvSpPr>
              <a:spLocks noChangeShapeType="1"/>
            </p:cNvSpPr>
            <p:nvPr/>
          </p:nvSpPr>
          <p:spPr bwMode="auto">
            <a:xfrm>
              <a:off x="3416" y="2304"/>
              <a:ext cx="0" cy="336"/>
            </a:xfrm>
            <a:prstGeom prst="line">
              <a:avLst/>
            </a:prstGeom>
            <a:noFill/>
            <a:ln w="28575" cap="sq">
              <a:solidFill>
                <a:srgbClr val="FFFF00"/>
              </a:solidFill>
              <a:round/>
              <a:headEnd/>
              <a:tailEnd/>
            </a:ln>
            <a:effectLst/>
          </p:spPr>
          <p:txBody>
            <a:bodyPr/>
            <a:lstStyle/>
            <a:p>
              <a:endParaRPr lang="en-US"/>
            </a:p>
          </p:txBody>
        </p:sp>
        <p:sp>
          <p:nvSpPr>
            <p:cNvPr id="21639" name="Rectangle 135"/>
            <p:cNvSpPr>
              <a:spLocks noChangeArrowheads="1"/>
            </p:cNvSpPr>
            <p:nvPr/>
          </p:nvSpPr>
          <p:spPr bwMode="auto">
            <a:xfrm>
              <a:off x="3408" y="2632"/>
              <a:ext cx="352"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40" name="Rectangle 136"/>
            <p:cNvSpPr>
              <a:spLocks noChangeArrowheads="1"/>
            </p:cNvSpPr>
            <p:nvPr/>
          </p:nvSpPr>
          <p:spPr bwMode="auto">
            <a:xfrm>
              <a:off x="3040" y="2632"/>
              <a:ext cx="368"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41" name="Rectangle 137"/>
            <p:cNvSpPr>
              <a:spLocks noChangeArrowheads="1"/>
            </p:cNvSpPr>
            <p:nvPr/>
          </p:nvSpPr>
          <p:spPr bwMode="auto">
            <a:xfrm>
              <a:off x="2640" y="2632"/>
              <a:ext cx="400"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42" name="Rectangle 138"/>
            <p:cNvSpPr>
              <a:spLocks noChangeArrowheads="1"/>
            </p:cNvSpPr>
            <p:nvPr/>
          </p:nvSpPr>
          <p:spPr bwMode="auto">
            <a:xfrm>
              <a:off x="2256" y="2632"/>
              <a:ext cx="384"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43" name="Rectangle 139"/>
            <p:cNvSpPr>
              <a:spLocks noChangeArrowheads="1"/>
            </p:cNvSpPr>
            <p:nvPr/>
          </p:nvSpPr>
          <p:spPr bwMode="auto">
            <a:xfrm>
              <a:off x="1888" y="2632"/>
              <a:ext cx="368"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44" name="Rectangle 140"/>
            <p:cNvSpPr>
              <a:spLocks noChangeArrowheads="1"/>
            </p:cNvSpPr>
            <p:nvPr/>
          </p:nvSpPr>
          <p:spPr bwMode="auto">
            <a:xfrm>
              <a:off x="1488" y="2632"/>
              <a:ext cx="400"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45" name="Rectangle 141"/>
            <p:cNvSpPr>
              <a:spLocks noChangeArrowheads="1"/>
            </p:cNvSpPr>
            <p:nvPr/>
          </p:nvSpPr>
          <p:spPr bwMode="auto">
            <a:xfrm>
              <a:off x="1109" y="2632"/>
              <a:ext cx="379"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46" name="Rectangle 142"/>
            <p:cNvSpPr>
              <a:spLocks noChangeArrowheads="1"/>
            </p:cNvSpPr>
            <p:nvPr/>
          </p:nvSpPr>
          <p:spPr bwMode="auto">
            <a:xfrm>
              <a:off x="720" y="2632"/>
              <a:ext cx="389"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47" name="Rectangle 143"/>
            <p:cNvSpPr>
              <a:spLocks noChangeArrowheads="1"/>
            </p:cNvSpPr>
            <p:nvPr/>
          </p:nvSpPr>
          <p:spPr bwMode="auto">
            <a:xfrm>
              <a:off x="352" y="2632"/>
              <a:ext cx="368" cy="336"/>
            </a:xfrm>
            <a:prstGeom prst="rect">
              <a:avLst/>
            </a:prstGeom>
            <a:noFill/>
            <a:ln w="28575">
              <a:solidFill>
                <a:srgbClr val="FFFF00"/>
              </a:solidFill>
              <a:miter lim="800000"/>
              <a:headEnd/>
              <a:tailEnd/>
            </a:ln>
            <a:effectLst/>
          </p:spPr>
          <p:txBody>
            <a:bodyPr/>
            <a:lstStyle/>
            <a:p>
              <a:pPr>
                <a:spcBef>
                  <a:spcPct val="20000"/>
                </a:spcBef>
              </a:pPr>
              <a:endParaRPr lang="vi-VN" sz="2800" b="1">
                <a:latin typeface="Arial" charset="0"/>
              </a:endParaRPr>
            </a:p>
          </p:txBody>
        </p:sp>
        <p:sp>
          <p:nvSpPr>
            <p:cNvPr id="21648" name="Line 144"/>
            <p:cNvSpPr>
              <a:spLocks noChangeShapeType="1"/>
            </p:cNvSpPr>
            <p:nvPr/>
          </p:nvSpPr>
          <p:spPr bwMode="auto">
            <a:xfrm>
              <a:off x="336" y="2640"/>
              <a:ext cx="3408" cy="0"/>
            </a:xfrm>
            <a:prstGeom prst="line">
              <a:avLst/>
            </a:prstGeom>
            <a:noFill/>
            <a:ln w="12700" cap="sq">
              <a:solidFill>
                <a:srgbClr val="FFFF00"/>
              </a:solidFill>
              <a:round/>
              <a:headEnd/>
              <a:tailEnd/>
            </a:ln>
            <a:effectLst/>
          </p:spPr>
          <p:txBody>
            <a:bodyPr/>
            <a:lstStyle/>
            <a:p>
              <a:endParaRPr lang="en-US"/>
            </a:p>
          </p:txBody>
        </p:sp>
        <p:sp>
          <p:nvSpPr>
            <p:cNvPr id="21649" name="Line 145"/>
            <p:cNvSpPr>
              <a:spLocks noChangeShapeType="1"/>
            </p:cNvSpPr>
            <p:nvPr/>
          </p:nvSpPr>
          <p:spPr bwMode="auto">
            <a:xfrm>
              <a:off x="352" y="2968"/>
              <a:ext cx="3408" cy="0"/>
            </a:xfrm>
            <a:prstGeom prst="line">
              <a:avLst/>
            </a:prstGeom>
            <a:noFill/>
            <a:ln w="28575" cap="sq">
              <a:solidFill>
                <a:srgbClr val="FFFF00"/>
              </a:solidFill>
              <a:round/>
              <a:headEnd/>
              <a:tailEnd/>
            </a:ln>
            <a:effectLst/>
          </p:spPr>
          <p:txBody>
            <a:bodyPr/>
            <a:lstStyle/>
            <a:p>
              <a:endParaRPr lang="en-US"/>
            </a:p>
          </p:txBody>
        </p:sp>
        <p:sp>
          <p:nvSpPr>
            <p:cNvPr id="21650" name="Line 146"/>
            <p:cNvSpPr>
              <a:spLocks noChangeShapeType="1"/>
            </p:cNvSpPr>
            <p:nvPr/>
          </p:nvSpPr>
          <p:spPr bwMode="auto">
            <a:xfrm>
              <a:off x="352" y="2632"/>
              <a:ext cx="0" cy="336"/>
            </a:xfrm>
            <a:prstGeom prst="line">
              <a:avLst/>
            </a:prstGeom>
            <a:noFill/>
            <a:ln w="28575" cap="sq">
              <a:solidFill>
                <a:srgbClr val="FFFF00"/>
              </a:solidFill>
              <a:round/>
              <a:headEnd/>
              <a:tailEnd/>
            </a:ln>
            <a:effectLst/>
          </p:spPr>
          <p:txBody>
            <a:bodyPr/>
            <a:lstStyle/>
            <a:p>
              <a:endParaRPr lang="en-US"/>
            </a:p>
          </p:txBody>
        </p:sp>
        <p:sp>
          <p:nvSpPr>
            <p:cNvPr id="21651" name="Line 147"/>
            <p:cNvSpPr>
              <a:spLocks noChangeShapeType="1"/>
            </p:cNvSpPr>
            <p:nvPr/>
          </p:nvSpPr>
          <p:spPr bwMode="auto">
            <a:xfrm>
              <a:off x="720" y="2632"/>
              <a:ext cx="0" cy="336"/>
            </a:xfrm>
            <a:prstGeom prst="line">
              <a:avLst/>
            </a:prstGeom>
            <a:noFill/>
            <a:ln w="28575">
              <a:solidFill>
                <a:srgbClr val="FFFF00"/>
              </a:solidFill>
              <a:round/>
              <a:headEnd/>
              <a:tailEnd/>
            </a:ln>
            <a:effectLst/>
          </p:spPr>
          <p:txBody>
            <a:bodyPr/>
            <a:lstStyle/>
            <a:p>
              <a:endParaRPr lang="en-US"/>
            </a:p>
          </p:txBody>
        </p:sp>
        <p:sp>
          <p:nvSpPr>
            <p:cNvPr id="21652" name="Line 148"/>
            <p:cNvSpPr>
              <a:spLocks noChangeShapeType="1"/>
            </p:cNvSpPr>
            <p:nvPr/>
          </p:nvSpPr>
          <p:spPr bwMode="auto">
            <a:xfrm>
              <a:off x="1117" y="2632"/>
              <a:ext cx="0" cy="336"/>
            </a:xfrm>
            <a:prstGeom prst="line">
              <a:avLst/>
            </a:prstGeom>
            <a:noFill/>
            <a:ln w="28575">
              <a:solidFill>
                <a:srgbClr val="FFFF00"/>
              </a:solidFill>
              <a:round/>
              <a:headEnd/>
              <a:tailEnd/>
            </a:ln>
            <a:effectLst/>
          </p:spPr>
          <p:txBody>
            <a:bodyPr/>
            <a:lstStyle/>
            <a:p>
              <a:endParaRPr lang="en-US"/>
            </a:p>
          </p:txBody>
        </p:sp>
        <p:sp>
          <p:nvSpPr>
            <p:cNvPr id="21653" name="Line 149"/>
            <p:cNvSpPr>
              <a:spLocks noChangeShapeType="1"/>
            </p:cNvSpPr>
            <p:nvPr/>
          </p:nvSpPr>
          <p:spPr bwMode="auto">
            <a:xfrm>
              <a:off x="1496" y="2632"/>
              <a:ext cx="0" cy="336"/>
            </a:xfrm>
            <a:prstGeom prst="line">
              <a:avLst/>
            </a:prstGeom>
            <a:noFill/>
            <a:ln w="12700">
              <a:solidFill>
                <a:srgbClr val="FFFF00"/>
              </a:solidFill>
              <a:round/>
              <a:headEnd/>
              <a:tailEnd/>
            </a:ln>
            <a:effectLst/>
          </p:spPr>
          <p:txBody>
            <a:bodyPr/>
            <a:lstStyle/>
            <a:p>
              <a:endParaRPr lang="en-US"/>
            </a:p>
          </p:txBody>
        </p:sp>
        <p:sp>
          <p:nvSpPr>
            <p:cNvPr id="21654" name="Line 150"/>
            <p:cNvSpPr>
              <a:spLocks noChangeShapeType="1"/>
            </p:cNvSpPr>
            <p:nvPr/>
          </p:nvSpPr>
          <p:spPr bwMode="auto">
            <a:xfrm>
              <a:off x="1872" y="2640"/>
              <a:ext cx="0" cy="336"/>
            </a:xfrm>
            <a:prstGeom prst="line">
              <a:avLst/>
            </a:prstGeom>
            <a:noFill/>
            <a:ln w="12700">
              <a:solidFill>
                <a:srgbClr val="FFFF00"/>
              </a:solidFill>
              <a:round/>
              <a:headEnd/>
              <a:tailEnd/>
            </a:ln>
            <a:effectLst/>
          </p:spPr>
          <p:txBody>
            <a:bodyPr/>
            <a:lstStyle/>
            <a:p>
              <a:endParaRPr lang="en-US"/>
            </a:p>
          </p:txBody>
        </p:sp>
        <p:sp>
          <p:nvSpPr>
            <p:cNvPr id="21655" name="Line 151"/>
            <p:cNvSpPr>
              <a:spLocks noChangeShapeType="1"/>
            </p:cNvSpPr>
            <p:nvPr/>
          </p:nvSpPr>
          <p:spPr bwMode="auto">
            <a:xfrm>
              <a:off x="2256" y="2632"/>
              <a:ext cx="0" cy="336"/>
            </a:xfrm>
            <a:prstGeom prst="line">
              <a:avLst/>
            </a:prstGeom>
            <a:noFill/>
            <a:ln w="12700">
              <a:solidFill>
                <a:srgbClr val="FFFF00"/>
              </a:solidFill>
              <a:round/>
              <a:headEnd/>
              <a:tailEnd/>
            </a:ln>
            <a:effectLst/>
          </p:spPr>
          <p:txBody>
            <a:bodyPr/>
            <a:lstStyle/>
            <a:p>
              <a:endParaRPr lang="en-US"/>
            </a:p>
          </p:txBody>
        </p:sp>
        <p:sp>
          <p:nvSpPr>
            <p:cNvPr id="21656" name="Line 152"/>
            <p:cNvSpPr>
              <a:spLocks noChangeShapeType="1"/>
            </p:cNvSpPr>
            <p:nvPr/>
          </p:nvSpPr>
          <p:spPr bwMode="auto">
            <a:xfrm>
              <a:off x="2648" y="2632"/>
              <a:ext cx="0" cy="336"/>
            </a:xfrm>
            <a:prstGeom prst="line">
              <a:avLst/>
            </a:prstGeom>
            <a:noFill/>
            <a:ln w="12700">
              <a:solidFill>
                <a:srgbClr val="FFFF00"/>
              </a:solidFill>
              <a:round/>
              <a:headEnd/>
              <a:tailEnd/>
            </a:ln>
            <a:effectLst/>
          </p:spPr>
          <p:txBody>
            <a:bodyPr/>
            <a:lstStyle/>
            <a:p>
              <a:endParaRPr lang="en-US"/>
            </a:p>
          </p:txBody>
        </p:sp>
        <p:sp>
          <p:nvSpPr>
            <p:cNvPr id="21657" name="Line 153"/>
            <p:cNvSpPr>
              <a:spLocks noChangeShapeType="1"/>
            </p:cNvSpPr>
            <p:nvPr/>
          </p:nvSpPr>
          <p:spPr bwMode="auto">
            <a:xfrm>
              <a:off x="3024" y="2640"/>
              <a:ext cx="0" cy="336"/>
            </a:xfrm>
            <a:prstGeom prst="line">
              <a:avLst/>
            </a:prstGeom>
            <a:noFill/>
            <a:ln w="12700">
              <a:solidFill>
                <a:srgbClr val="FFFF00"/>
              </a:solidFill>
              <a:round/>
              <a:headEnd/>
              <a:tailEnd/>
            </a:ln>
            <a:effectLst/>
          </p:spPr>
          <p:txBody>
            <a:bodyPr/>
            <a:lstStyle/>
            <a:p>
              <a:endParaRPr lang="en-US"/>
            </a:p>
          </p:txBody>
        </p:sp>
        <p:sp>
          <p:nvSpPr>
            <p:cNvPr id="21658" name="Line 154"/>
            <p:cNvSpPr>
              <a:spLocks noChangeShapeType="1"/>
            </p:cNvSpPr>
            <p:nvPr/>
          </p:nvSpPr>
          <p:spPr bwMode="auto">
            <a:xfrm>
              <a:off x="3408" y="2632"/>
              <a:ext cx="0" cy="336"/>
            </a:xfrm>
            <a:prstGeom prst="line">
              <a:avLst/>
            </a:prstGeom>
            <a:noFill/>
            <a:ln w="12700">
              <a:solidFill>
                <a:srgbClr val="FFFF00"/>
              </a:solidFill>
              <a:round/>
              <a:headEnd/>
              <a:tailEnd/>
            </a:ln>
            <a:effectLst/>
          </p:spPr>
          <p:txBody>
            <a:bodyPr/>
            <a:lstStyle/>
            <a:p>
              <a:endParaRPr lang="en-US"/>
            </a:p>
          </p:txBody>
        </p:sp>
        <p:sp>
          <p:nvSpPr>
            <p:cNvPr id="21659" name="Line 155"/>
            <p:cNvSpPr>
              <a:spLocks noChangeShapeType="1"/>
            </p:cNvSpPr>
            <p:nvPr/>
          </p:nvSpPr>
          <p:spPr bwMode="auto">
            <a:xfrm>
              <a:off x="3760" y="2632"/>
              <a:ext cx="0" cy="336"/>
            </a:xfrm>
            <a:prstGeom prst="line">
              <a:avLst/>
            </a:prstGeom>
            <a:noFill/>
            <a:ln w="28575" cap="sq">
              <a:solidFill>
                <a:srgbClr val="FFFF00"/>
              </a:solidFill>
              <a:round/>
              <a:headEnd/>
              <a:tailEnd/>
            </a:ln>
            <a:effectLst/>
          </p:spPr>
          <p:txBody>
            <a:bodyPr/>
            <a:lstStyle/>
            <a:p>
              <a:endParaRPr lang="en-US"/>
            </a:p>
          </p:txBody>
        </p:sp>
      </p:grpSp>
      <p:sp>
        <p:nvSpPr>
          <p:cNvPr id="21660" name="Text Box 156"/>
          <p:cNvSpPr txBox="1">
            <a:spLocks noChangeArrowheads="1"/>
          </p:cNvSpPr>
          <p:nvPr/>
        </p:nvSpPr>
        <p:spPr bwMode="auto">
          <a:xfrm>
            <a:off x="76200" y="71735"/>
            <a:ext cx="2819400" cy="461665"/>
          </a:xfrm>
          <a:prstGeom prst="rect">
            <a:avLst/>
          </a:prstGeom>
          <a:noFill/>
          <a:ln w="9525">
            <a:noFill/>
            <a:miter lim="800000"/>
            <a:headEnd/>
            <a:tailEnd/>
          </a:ln>
          <a:effectLst/>
        </p:spPr>
        <p:txBody>
          <a:bodyPr>
            <a:spAutoFit/>
          </a:bodyPr>
          <a:lstStyle/>
          <a:p>
            <a:pPr>
              <a:spcBef>
                <a:spcPct val="50000"/>
              </a:spcBef>
            </a:pPr>
            <a:r>
              <a:rPr lang="en-US" sz="2400" b="1" u="sng">
                <a:solidFill>
                  <a:srgbClr val="FF0000"/>
                </a:solidFill>
                <a:latin typeface="VNI-Times" pitchFamily="2" charset="0"/>
              </a:rPr>
              <a:t>TROØ CHÔI OÂ CHÖÕ</a:t>
            </a:r>
          </a:p>
        </p:txBody>
      </p:sp>
      <p:sp>
        <p:nvSpPr>
          <p:cNvPr id="21661" name="Text Box 157"/>
          <p:cNvSpPr txBox="1">
            <a:spLocks noChangeArrowheads="1"/>
          </p:cNvSpPr>
          <p:nvPr/>
        </p:nvSpPr>
        <p:spPr bwMode="auto">
          <a:xfrm>
            <a:off x="2133600" y="1143000"/>
            <a:ext cx="457200" cy="457200"/>
          </a:xfrm>
          <a:prstGeom prst="rect">
            <a:avLst/>
          </a:prstGeom>
          <a:noFill/>
          <a:ln w="9525">
            <a:noFill/>
            <a:miter lim="800000"/>
            <a:headEnd/>
            <a:tailEnd/>
          </a:ln>
          <a:effectLst/>
        </p:spPr>
        <p:txBody>
          <a:bodyPr>
            <a:spAutoFit/>
          </a:bodyPr>
          <a:lstStyle/>
          <a:p>
            <a:pPr>
              <a:spcBef>
                <a:spcPct val="50000"/>
              </a:spcBef>
            </a:pPr>
            <a:r>
              <a:rPr lang="en-US" sz="2400">
                <a:solidFill>
                  <a:srgbClr val="FFFF00"/>
                </a:solidFill>
                <a:latin typeface="VNI-Times" pitchFamily="2" charset="0"/>
              </a:rPr>
              <a:t>1</a:t>
            </a:r>
          </a:p>
        </p:txBody>
      </p:sp>
      <p:sp>
        <p:nvSpPr>
          <p:cNvPr id="21662" name="Text Box 158"/>
          <p:cNvSpPr txBox="1">
            <a:spLocks noChangeArrowheads="1"/>
          </p:cNvSpPr>
          <p:nvPr/>
        </p:nvSpPr>
        <p:spPr bwMode="auto">
          <a:xfrm>
            <a:off x="2743200" y="1752600"/>
            <a:ext cx="381000" cy="457200"/>
          </a:xfrm>
          <a:prstGeom prst="rect">
            <a:avLst/>
          </a:prstGeom>
          <a:noFill/>
          <a:ln w="9525">
            <a:noFill/>
            <a:miter lim="800000"/>
            <a:headEnd/>
            <a:tailEnd/>
          </a:ln>
          <a:effectLst/>
        </p:spPr>
        <p:txBody>
          <a:bodyPr>
            <a:spAutoFit/>
          </a:bodyPr>
          <a:lstStyle/>
          <a:p>
            <a:pPr>
              <a:spcBef>
                <a:spcPct val="50000"/>
              </a:spcBef>
            </a:pPr>
            <a:r>
              <a:rPr lang="en-US" sz="2400">
                <a:solidFill>
                  <a:srgbClr val="FFFF00"/>
                </a:solidFill>
                <a:latin typeface="VNI-Times" pitchFamily="2" charset="0"/>
              </a:rPr>
              <a:t>2</a:t>
            </a:r>
          </a:p>
        </p:txBody>
      </p:sp>
      <p:sp>
        <p:nvSpPr>
          <p:cNvPr id="21663" name="Text Box 159"/>
          <p:cNvSpPr txBox="1">
            <a:spLocks noChangeArrowheads="1"/>
          </p:cNvSpPr>
          <p:nvPr/>
        </p:nvSpPr>
        <p:spPr bwMode="auto">
          <a:xfrm>
            <a:off x="2133600" y="2362200"/>
            <a:ext cx="381000" cy="457200"/>
          </a:xfrm>
          <a:prstGeom prst="rect">
            <a:avLst/>
          </a:prstGeom>
          <a:noFill/>
          <a:ln w="9525">
            <a:noFill/>
            <a:miter lim="800000"/>
            <a:headEnd/>
            <a:tailEnd/>
          </a:ln>
          <a:effectLst/>
        </p:spPr>
        <p:txBody>
          <a:bodyPr>
            <a:spAutoFit/>
          </a:bodyPr>
          <a:lstStyle/>
          <a:p>
            <a:pPr>
              <a:spcBef>
                <a:spcPct val="50000"/>
              </a:spcBef>
            </a:pPr>
            <a:r>
              <a:rPr lang="en-US" sz="2400">
                <a:solidFill>
                  <a:srgbClr val="FFFF00"/>
                </a:solidFill>
                <a:latin typeface="VNI-Times" pitchFamily="2" charset="0"/>
              </a:rPr>
              <a:t>3</a:t>
            </a:r>
          </a:p>
        </p:txBody>
      </p:sp>
      <p:sp>
        <p:nvSpPr>
          <p:cNvPr id="21664" name="Text Box 160"/>
          <p:cNvSpPr txBox="1">
            <a:spLocks noChangeArrowheads="1"/>
          </p:cNvSpPr>
          <p:nvPr/>
        </p:nvSpPr>
        <p:spPr bwMode="auto">
          <a:xfrm>
            <a:off x="1524000" y="2895600"/>
            <a:ext cx="457200" cy="457200"/>
          </a:xfrm>
          <a:prstGeom prst="rect">
            <a:avLst/>
          </a:prstGeom>
          <a:noFill/>
          <a:ln w="9525">
            <a:noFill/>
            <a:miter lim="800000"/>
            <a:headEnd/>
            <a:tailEnd/>
          </a:ln>
          <a:effectLst/>
        </p:spPr>
        <p:txBody>
          <a:bodyPr>
            <a:spAutoFit/>
          </a:bodyPr>
          <a:lstStyle/>
          <a:p>
            <a:pPr>
              <a:spcBef>
                <a:spcPct val="50000"/>
              </a:spcBef>
            </a:pPr>
            <a:r>
              <a:rPr lang="en-US" sz="2400">
                <a:solidFill>
                  <a:srgbClr val="FFFF00"/>
                </a:solidFill>
                <a:latin typeface="VNI-Times" pitchFamily="2" charset="0"/>
              </a:rPr>
              <a:t>4</a:t>
            </a:r>
          </a:p>
        </p:txBody>
      </p:sp>
      <p:sp>
        <p:nvSpPr>
          <p:cNvPr id="21665" name="Text Box 161"/>
          <p:cNvSpPr txBox="1">
            <a:spLocks noChangeArrowheads="1"/>
          </p:cNvSpPr>
          <p:nvPr/>
        </p:nvSpPr>
        <p:spPr bwMode="auto">
          <a:xfrm>
            <a:off x="990600" y="3429000"/>
            <a:ext cx="304800" cy="457200"/>
          </a:xfrm>
          <a:prstGeom prst="rect">
            <a:avLst/>
          </a:prstGeom>
          <a:noFill/>
          <a:ln w="9525">
            <a:noFill/>
            <a:miter lim="800000"/>
            <a:headEnd/>
            <a:tailEnd/>
          </a:ln>
          <a:effectLst/>
        </p:spPr>
        <p:txBody>
          <a:bodyPr>
            <a:spAutoFit/>
          </a:bodyPr>
          <a:lstStyle/>
          <a:p>
            <a:pPr>
              <a:spcBef>
                <a:spcPct val="50000"/>
              </a:spcBef>
            </a:pPr>
            <a:r>
              <a:rPr lang="en-US" sz="2400">
                <a:solidFill>
                  <a:srgbClr val="FFFF00"/>
                </a:solidFill>
                <a:latin typeface="VNI-Times" pitchFamily="2" charset="0"/>
              </a:rPr>
              <a:t>5</a:t>
            </a:r>
          </a:p>
        </p:txBody>
      </p:sp>
      <p:sp>
        <p:nvSpPr>
          <p:cNvPr id="21666" name="Text Box 162"/>
          <p:cNvSpPr txBox="1">
            <a:spLocks noChangeArrowheads="1"/>
          </p:cNvSpPr>
          <p:nvPr/>
        </p:nvSpPr>
        <p:spPr bwMode="auto">
          <a:xfrm>
            <a:off x="330200" y="4038600"/>
            <a:ext cx="381000" cy="457200"/>
          </a:xfrm>
          <a:prstGeom prst="rect">
            <a:avLst/>
          </a:prstGeom>
          <a:noFill/>
          <a:ln w="9525">
            <a:noFill/>
            <a:miter lim="800000"/>
            <a:headEnd/>
            <a:tailEnd/>
          </a:ln>
          <a:effectLst/>
        </p:spPr>
        <p:txBody>
          <a:bodyPr>
            <a:spAutoFit/>
          </a:bodyPr>
          <a:lstStyle/>
          <a:p>
            <a:pPr>
              <a:spcBef>
                <a:spcPct val="50000"/>
              </a:spcBef>
            </a:pPr>
            <a:r>
              <a:rPr lang="en-US" sz="2400">
                <a:solidFill>
                  <a:srgbClr val="FFFF00"/>
                </a:solidFill>
                <a:latin typeface="VNI-Times" pitchFamily="2" charset="0"/>
              </a:rPr>
              <a:t>6</a:t>
            </a:r>
          </a:p>
        </p:txBody>
      </p:sp>
      <p:sp>
        <p:nvSpPr>
          <p:cNvPr id="21667" name="Text Box 163"/>
          <p:cNvSpPr txBox="1">
            <a:spLocks noChangeArrowheads="1"/>
          </p:cNvSpPr>
          <p:nvPr/>
        </p:nvSpPr>
        <p:spPr bwMode="auto">
          <a:xfrm>
            <a:off x="342900" y="4572000"/>
            <a:ext cx="304800" cy="457200"/>
          </a:xfrm>
          <a:prstGeom prst="rect">
            <a:avLst/>
          </a:prstGeom>
          <a:noFill/>
          <a:ln w="9525">
            <a:noFill/>
            <a:miter lim="800000"/>
            <a:headEnd/>
            <a:tailEnd/>
          </a:ln>
          <a:effectLst/>
        </p:spPr>
        <p:txBody>
          <a:bodyPr>
            <a:spAutoFit/>
          </a:bodyPr>
          <a:lstStyle/>
          <a:p>
            <a:pPr>
              <a:spcBef>
                <a:spcPct val="50000"/>
              </a:spcBef>
            </a:pPr>
            <a:r>
              <a:rPr lang="en-US" sz="2400">
                <a:solidFill>
                  <a:srgbClr val="FFFF00"/>
                </a:solidFill>
                <a:latin typeface="VNI-Times" pitchFamily="2" charset="0"/>
              </a:rPr>
              <a:t>7</a:t>
            </a:r>
          </a:p>
        </p:txBody>
      </p:sp>
      <p:sp>
        <p:nvSpPr>
          <p:cNvPr id="21668" name="Text Box 164"/>
          <p:cNvSpPr txBox="1">
            <a:spLocks noChangeArrowheads="1"/>
          </p:cNvSpPr>
          <p:nvPr/>
        </p:nvSpPr>
        <p:spPr bwMode="auto">
          <a:xfrm>
            <a:off x="2489200" y="1143000"/>
            <a:ext cx="5334000" cy="519113"/>
          </a:xfrm>
          <a:prstGeom prst="rect">
            <a:avLst/>
          </a:prstGeom>
          <a:noFill/>
          <a:ln w="9525">
            <a:noFill/>
            <a:miter lim="800000"/>
            <a:headEnd/>
            <a:tailEnd/>
          </a:ln>
          <a:effectLst/>
        </p:spPr>
        <p:txBody>
          <a:bodyPr>
            <a:spAutoFit/>
          </a:bodyPr>
          <a:lstStyle/>
          <a:p>
            <a:pPr>
              <a:spcBef>
                <a:spcPct val="50000"/>
              </a:spcBef>
            </a:pPr>
            <a:r>
              <a:rPr lang="en-US" sz="2800">
                <a:solidFill>
                  <a:schemeClr val="bg1"/>
                </a:solidFill>
                <a:latin typeface="VNI-Times" pitchFamily="2" charset="0"/>
              </a:rPr>
              <a:t>C    A    N    </a:t>
            </a:r>
            <a:r>
              <a:rPr lang="en-US" sz="2800">
                <a:solidFill>
                  <a:srgbClr val="FF3300"/>
                </a:solidFill>
                <a:latin typeface="VNI-Times" pitchFamily="2" charset="0"/>
              </a:rPr>
              <a:t>H</a:t>
            </a:r>
            <a:r>
              <a:rPr lang="en-US" sz="2800">
                <a:solidFill>
                  <a:schemeClr val="bg1"/>
                </a:solidFill>
                <a:latin typeface="VNI-Times" pitchFamily="2" charset="0"/>
              </a:rPr>
              <a:t>    H    U    Y    </a:t>
            </a:r>
            <a:r>
              <a:rPr lang="en-US" sz="2800">
                <a:solidFill>
                  <a:schemeClr val="bg1"/>
                </a:solidFill>
                <a:latin typeface="Times New Roman" pitchFamily="18" charset="0"/>
              </a:rPr>
              <a:t>Ê</a:t>
            </a:r>
            <a:r>
              <a:rPr lang="en-US" sz="2800">
                <a:solidFill>
                  <a:schemeClr val="bg1"/>
                </a:solidFill>
                <a:latin typeface="VNI-Times" pitchFamily="2" charset="0"/>
              </a:rPr>
              <a:t>    N</a:t>
            </a:r>
          </a:p>
        </p:txBody>
      </p:sp>
      <p:sp>
        <p:nvSpPr>
          <p:cNvPr id="21669" name="Text Box 165"/>
          <p:cNvSpPr txBox="1">
            <a:spLocks noChangeArrowheads="1"/>
          </p:cNvSpPr>
          <p:nvPr/>
        </p:nvSpPr>
        <p:spPr bwMode="auto">
          <a:xfrm>
            <a:off x="3111500" y="1676400"/>
            <a:ext cx="5410200" cy="519113"/>
          </a:xfrm>
          <a:prstGeom prst="rect">
            <a:avLst/>
          </a:prstGeom>
          <a:noFill/>
          <a:ln w="9525">
            <a:noFill/>
            <a:miter lim="800000"/>
            <a:headEnd/>
            <a:tailEnd/>
          </a:ln>
          <a:effectLst/>
        </p:spPr>
        <p:txBody>
          <a:bodyPr>
            <a:spAutoFit/>
          </a:bodyPr>
          <a:lstStyle/>
          <a:p>
            <a:pPr>
              <a:spcBef>
                <a:spcPct val="50000"/>
              </a:spcBef>
            </a:pPr>
            <a:r>
              <a:rPr lang="en-US" sz="2800">
                <a:solidFill>
                  <a:schemeClr val="bg1"/>
                </a:solidFill>
                <a:latin typeface="VNI-Times" pitchFamily="2" charset="0"/>
              </a:rPr>
              <a:t>N    G    </a:t>
            </a:r>
            <a:r>
              <a:rPr lang="en-US" sz="2800">
                <a:solidFill>
                  <a:srgbClr val="FF3300"/>
                </a:solidFill>
                <a:latin typeface="VNI-Times" pitchFamily="2" charset="0"/>
              </a:rPr>
              <a:t>O </a:t>
            </a:r>
            <a:r>
              <a:rPr lang="en-US" sz="2800">
                <a:solidFill>
                  <a:schemeClr val="bg1"/>
                </a:solidFill>
                <a:latin typeface="VNI-Times" pitchFamily="2" charset="0"/>
              </a:rPr>
              <a:t>   A     I     T     I    </a:t>
            </a:r>
            <a:r>
              <a:rPr lang="en-US" sz="2800">
                <a:solidFill>
                  <a:schemeClr val="bg1"/>
                </a:solidFill>
                <a:latin typeface="Times New Roman" pitchFamily="18" charset="0"/>
              </a:rPr>
              <a:t>Ê </a:t>
            </a:r>
            <a:r>
              <a:rPr lang="en-US" sz="2800">
                <a:latin typeface="Times New Roman" pitchFamily="18" charset="0"/>
              </a:rPr>
              <a:t>  </a:t>
            </a:r>
            <a:r>
              <a:rPr lang="en-US" sz="2800">
                <a:solidFill>
                  <a:schemeClr val="bg1"/>
                </a:solidFill>
                <a:latin typeface="VNI-Times" pitchFamily="2" charset="0"/>
              </a:rPr>
              <a:t>P</a:t>
            </a:r>
          </a:p>
        </p:txBody>
      </p:sp>
      <p:sp>
        <p:nvSpPr>
          <p:cNvPr id="21670" name="Text Box 166"/>
          <p:cNvSpPr txBox="1">
            <a:spLocks noChangeArrowheads="1"/>
          </p:cNvSpPr>
          <p:nvPr/>
        </p:nvSpPr>
        <p:spPr bwMode="auto">
          <a:xfrm>
            <a:off x="2514600" y="2247900"/>
            <a:ext cx="6553200" cy="519113"/>
          </a:xfrm>
          <a:prstGeom prst="rect">
            <a:avLst/>
          </a:prstGeom>
          <a:noFill/>
          <a:ln w="9525">
            <a:noFill/>
            <a:miter lim="800000"/>
            <a:headEnd/>
            <a:tailEnd/>
          </a:ln>
          <a:effectLst/>
        </p:spPr>
        <p:txBody>
          <a:bodyPr>
            <a:spAutoFit/>
          </a:bodyPr>
          <a:lstStyle/>
          <a:p>
            <a:pPr>
              <a:spcBef>
                <a:spcPct val="50000"/>
              </a:spcBef>
            </a:pPr>
            <a:r>
              <a:rPr lang="en-US" sz="2800">
                <a:solidFill>
                  <a:schemeClr val="bg1"/>
                </a:solidFill>
                <a:latin typeface="VNI-Times" pitchFamily="2" charset="0"/>
              </a:rPr>
              <a:t>T    R    U    </a:t>
            </a:r>
            <a:r>
              <a:rPr lang="en-US" sz="2800">
                <a:solidFill>
                  <a:srgbClr val="FF3300"/>
                </a:solidFill>
                <a:latin typeface="VNI-Times" pitchFamily="2" charset="0"/>
              </a:rPr>
              <a:t>C</a:t>
            </a:r>
            <a:r>
              <a:rPr lang="en-US" sz="2800">
                <a:solidFill>
                  <a:schemeClr val="bg1"/>
                </a:solidFill>
                <a:latin typeface="VNI-Times" pitchFamily="2" charset="0"/>
              </a:rPr>
              <a:t>    Ñ     OÂ    I     X    Ö    N   G</a:t>
            </a:r>
          </a:p>
        </p:txBody>
      </p:sp>
      <p:sp>
        <p:nvSpPr>
          <p:cNvPr id="21671" name="Text Box 167"/>
          <p:cNvSpPr txBox="1">
            <a:spLocks noChangeArrowheads="1"/>
          </p:cNvSpPr>
          <p:nvPr/>
        </p:nvSpPr>
        <p:spPr bwMode="auto">
          <a:xfrm>
            <a:off x="1905000" y="2819400"/>
            <a:ext cx="5410200" cy="519113"/>
          </a:xfrm>
          <a:prstGeom prst="rect">
            <a:avLst/>
          </a:prstGeom>
          <a:noFill/>
          <a:ln w="9525">
            <a:noFill/>
            <a:miter lim="800000"/>
            <a:headEnd/>
            <a:tailEnd/>
          </a:ln>
          <a:effectLst/>
        </p:spPr>
        <p:txBody>
          <a:bodyPr>
            <a:spAutoFit/>
          </a:bodyPr>
          <a:lstStyle/>
          <a:p>
            <a:pPr>
              <a:spcBef>
                <a:spcPct val="50000"/>
              </a:spcBef>
            </a:pPr>
            <a:r>
              <a:rPr lang="en-US" sz="2800">
                <a:solidFill>
                  <a:schemeClr val="bg1"/>
                </a:solidFill>
                <a:latin typeface="VNI-Times" pitchFamily="2" charset="0"/>
              </a:rPr>
              <a:t>Ñ   Ö    Ô    N    </a:t>
            </a:r>
            <a:r>
              <a:rPr lang="en-US" sz="2800">
                <a:solidFill>
                  <a:srgbClr val="FF3300"/>
                </a:solidFill>
                <a:latin typeface="VNI-Times" pitchFamily="2" charset="0"/>
              </a:rPr>
              <a:t>G </a:t>
            </a:r>
            <a:r>
              <a:rPr lang="en-US" sz="2800">
                <a:solidFill>
                  <a:schemeClr val="bg1"/>
                </a:solidFill>
                <a:latin typeface="VNI-Times" pitchFamily="2" charset="0"/>
              </a:rPr>
              <a:t>    K     I     N    H</a:t>
            </a:r>
          </a:p>
        </p:txBody>
      </p:sp>
      <p:sp>
        <p:nvSpPr>
          <p:cNvPr id="21672" name="Text Box 168"/>
          <p:cNvSpPr txBox="1">
            <a:spLocks noChangeArrowheads="1"/>
          </p:cNvSpPr>
          <p:nvPr/>
        </p:nvSpPr>
        <p:spPr bwMode="auto">
          <a:xfrm>
            <a:off x="1320800" y="3429000"/>
            <a:ext cx="6096000" cy="519113"/>
          </a:xfrm>
          <a:prstGeom prst="rect">
            <a:avLst/>
          </a:prstGeom>
          <a:noFill/>
          <a:ln w="9525">
            <a:noFill/>
            <a:miter lim="800000"/>
            <a:headEnd/>
            <a:tailEnd/>
          </a:ln>
          <a:effectLst/>
        </p:spPr>
        <p:txBody>
          <a:bodyPr>
            <a:spAutoFit/>
          </a:bodyPr>
          <a:lstStyle/>
          <a:p>
            <a:pPr>
              <a:spcBef>
                <a:spcPct val="50000"/>
              </a:spcBef>
            </a:pPr>
            <a:r>
              <a:rPr lang="en-US" sz="2800">
                <a:solidFill>
                  <a:srgbClr val="FFFFFF"/>
                </a:solidFill>
                <a:latin typeface="VNI-Times" pitchFamily="2" charset="0"/>
              </a:rPr>
              <a:t>T    AÂ    M    Ñ    OÂ    </a:t>
            </a:r>
            <a:r>
              <a:rPr lang="en-US" sz="2800">
                <a:solidFill>
                  <a:srgbClr val="FF3300"/>
                </a:solidFill>
                <a:latin typeface="VNI-Times" pitchFamily="2" charset="0"/>
              </a:rPr>
              <a:t>I</a:t>
            </a:r>
            <a:r>
              <a:rPr lang="en-US" sz="2800">
                <a:solidFill>
                  <a:srgbClr val="FFFFFF"/>
                </a:solidFill>
                <a:latin typeface="VNI-Times" pitchFamily="2" charset="0"/>
              </a:rPr>
              <a:t>    X    Ö     N    G</a:t>
            </a:r>
          </a:p>
        </p:txBody>
      </p:sp>
      <p:sp>
        <p:nvSpPr>
          <p:cNvPr id="21673" name="Text Box 169"/>
          <p:cNvSpPr txBox="1">
            <a:spLocks noChangeArrowheads="1"/>
          </p:cNvSpPr>
          <p:nvPr/>
        </p:nvSpPr>
        <p:spPr bwMode="auto">
          <a:xfrm>
            <a:off x="647700" y="3987800"/>
            <a:ext cx="4876800" cy="519113"/>
          </a:xfrm>
          <a:prstGeom prst="rect">
            <a:avLst/>
          </a:prstGeom>
          <a:noFill/>
          <a:ln w="9525">
            <a:noFill/>
            <a:miter lim="800000"/>
            <a:headEnd/>
            <a:tailEnd/>
          </a:ln>
          <a:effectLst/>
        </p:spPr>
        <p:txBody>
          <a:bodyPr>
            <a:spAutoFit/>
          </a:bodyPr>
          <a:lstStyle/>
          <a:p>
            <a:pPr>
              <a:spcBef>
                <a:spcPct val="50000"/>
              </a:spcBef>
            </a:pPr>
            <a:r>
              <a:rPr lang="en-US" sz="2800">
                <a:solidFill>
                  <a:srgbClr val="FFFFFF"/>
                </a:solidFill>
                <a:latin typeface="VNI-Times" pitchFamily="2" charset="0"/>
              </a:rPr>
              <a:t>V    U    OÂ    N    G    G    </a:t>
            </a:r>
            <a:r>
              <a:rPr lang="en-US" sz="2800">
                <a:solidFill>
                  <a:srgbClr val="FF3300"/>
                </a:solidFill>
                <a:latin typeface="VNI-Times" pitchFamily="2" charset="0"/>
              </a:rPr>
              <a:t>O </a:t>
            </a:r>
            <a:r>
              <a:rPr lang="en-US" sz="2800">
                <a:solidFill>
                  <a:srgbClr val="FFFFFF"/>
                </a:solidFill>
                <a:latin typeface="VNI-Times" pitchFamily="2" charset="0"/>
              </a:rPr>
              <a:t>   C</a:t>
            </a:r>
          </a:p>
        </p:txBody>
      </p:sp>
      <p:sp>
        <p:nvSpPr>
          <p:cNvPr id="21674" name="Text Box 170"/>
          <p:cNvSpPr txBox="1">
            <a:spLocks noChangeArrowheads="1"/>
          </p:cNvSpPr>
          <p:nvPr/>
        </p:nvSpPr>
        <p:spPr bwMode="auto">
          <a:xfrm>
            <a:off x="685800" y="4495800"/>
            <a:ext cx="5486400" cy="519113"/>
          </a:xfrm>
          <a:prstGeom prst="rect">
            <a:avLst/>
          </a:prstGeom>
          <a:noFill/>
          <a:ln w="9525">
            <a:noFill/>
            <a:miter lim="800000"/>
            <a:headEnd/>
            <a:tailEnd/>
          </a:ln>
          <a:effectLst/>
        </p:spPr>
        <p:txBody>
          <a:bodyPr>
            <a:spAutoFit/>
          </a:bodyPr>
          <a:lstStyle/>
          <a:p>
            <a:pPr>
              <a:spcBef>
                <a:spcPct val="50000"/>
              </a:spcBef>
            </a:pPr>
            <a:r>
              <a:rPr lang="en-US" sz="2800">
                <a:solidFill>
                  <a:srgbClr val="FFFFFF"/>
                </a:solidFill>
                <a:latin typeface="VNI-Times" pitchFamily="2" charset="0"/>
              </a:rPr>
              <a:t>T    R    U    N    G    Ñ     </a:t>
            </a:r>
            <a:r>
              <a:rPr lang="en-US" sz="2800">
                <a:solidFill>
                  <a:srgbClr val="FF3300"/>
                </a:solidFill>
                <a:latin typeface="VNI-Times" pitchFamily="2" charset="0"/>
              </a:rPr>
              <a:t>I</a:t>
            </a:r>
            <a:r>
              <a:rPr lang="en-US" sz="2800">
                <a:solidFill>
                  <a:srgbClr val="FFFFFF"/>
                </a:solidFill>
                <a:latin typeface="VNI-Times" pitchFamily="2" charset="0"/>
              </a:rPr>
              <a:t>     EÂ     M</a:t>
            </a:r>
          </a:p>
        </p:txBody>
      </p:sp>
      <p:sp>
        <p:nvSpPr>
          <p:cNvPr id="21675" name="Text Box 171"/>
          <p:cNvSpPr txBox="1">
            <a:spLocks noChangeArrowheads="1"/>
          </p:cNvSpPr>
          <p:nvPr/>
        </p:nvSpPr>
        <p:spPr bwMode="auto">
          <a:xfrm>
            <a:off x="2552700" y="209550"/>
            <a:ext cx="6705600" cy="946150"/>
          </a:xfrm>
          <a:prstGeom prst="rect">
            <a:avLst/>
          </a:prstGeom>
          <a:noFill/>
          <a:ln w="9525">
            <a:noFill/>
            <a:miter lim="800000"/>
            <a:headEnd/>
            <a:tailEnd/>
          </a:ln>
          <a:effectLst/>
        </p:spPr>
        <p:txBody>
          <a:bodyPr>
            <a:spAutoFit/>
          </a:bodyPr>
          <a:lstStyle/>
          <a:p>
            <a:pPr>
              <a:spcBef>
                <a:spcPct val="50000"/>
              </a:spcBef>
            </a:pPr>
            <a:r>
              <a:rPr lang="en-US" sz="2800">
                <a:latin typeface="VNI-Times" pitchFamily="2" charset="0"/>
              </a:rPr>
              <a:t>Haõy traû lôøi caùc caâu hoûi theo haøng ngang vaø tìm ra oâ chìa khoaù theo haøng doïc</a:t>
            </a:r>
          </a:p>
        </p:txBody>
      </p:sp>
      <p:sp>
        <p:nvSpPr>
          <p:cNvPr id="21676" name="Text Box 172"/>
          <p:cNvSpPr txBox="1">
            <a:spLocks noChangeArrowheads="1"/>
          </p:cNvSpPr>
          <p:nvPr/>
        </p:nvSpPr>
        <p:spPr bwMode="auto">
          <a:xfrm>
            <a:off x="1143000" y="5562600"/>
            <a:ext cx="7543800" cy="946150"/>
          </a:xfrm>
          <a:prstGeom prst="rect">
            <a:avLst/>
          </a:prstGeom>
          <a:noFill/>
          <a:ln w="9525">
            <a:noFill/>
            <a:miter lim="800000"/>
            <a:headEnd/>
            <a:tailEnd/>
          </a:ln>
          <a:effectLst/>
        </p:spPr>
        <p:txBody>
          <a:bodyPr>
            <a:spAutoFit/>
          </a:bodyPr>
          <a:lstStyle/>
          <a:p>
            <a:pPr>
              <a:spcBef>
                <a:spcPct val="50000"/>
              </a:spcBef>
            </a:pPr>
            <a:r>
              <a:rPr lang="en-US" sz="2800">
                <a:latin typeface="VNI-Times" pitchFamily="2" charset="0"/>
              </a:rPr>
              <a:t>1.Taâm ñöôøng troøn ngoaïi tieáp tam giaùc vuoâng laø trung ñieåm cuûa……..</a:t>
            </a:r>
          </a:p>
        </p:txBody>
      </p:sp>
      <p:sp>
        <p:nvSpPr>
          <p:cNvPr id="21677" name="Text Box 173"/>
          <p:cNvSpPr txBox="1">
            <a:spLocks noChangeArrowheads="1"/>
          </p:cNvSpPr>
          <p:nvPr/>
        </p:nvSpPr>
        <p:spPr bwMode="auto">
          <a:xfrm>
            <a:off x="1219200" y="5530850"/>
            <a:ext cx="7391400" cy="946150"/>
          </a:xfrm>
          <a:prstGeom prst="rect">
            <a:avLst/>
          </a:prstGeom>
          <a:noFill/>
          <a:ln w="9525">
            <a:noFill/>
            <a:miter lim="800000"/>
            <a:headEnd/>
            <a:tailEnd/>
          </a:ln>
          <a:effectLst/>
        </p:spPr>
        <p:txBody>
          <a:bodyPr>
            <a:spAutoFit/>
          </a:bodyPr>
          <a:lstStyle/>
          <a:p>
            <a:pPr>
              <a:spcBef>
                <a:spcPct val="50000"/>
              </a:spcBef>
            </a:pPr>
            <a:r>
              <a:rPr lang="en-US" sz="2800">
                <a:latin typeface="VNI-Times" pitchFamily="2" charset="0"/>
              </a:rPr>
              <a:t>2.Ñöôøng troøn ñi qua 3 ñænh </a:t>
            </a:r>
            <a:r>
              <a:rPr lang="en-US" sz="2800">
                <a:latin typeface=".VnTime" pitchFamily="34" charset="0"/>
              </a:rPr>
              <a:t>cña tam gi¸c</a:t>
            </a:r>
            <a:r>
              <a:rPr lang="en-US" sz="2800">
                <a:latin typeface="VNI-Times" pitchFamily="2" charset="0"/>
              </a:rPr>
              <a:t> ABC goïi laø ñöôøng troøn……… cuûa tam giaùc ABC</a:t>
            </a:r>
          </a:p>
        </p:txBody>
      </p:sp>
      <p:sp>
        <p:nvSpPr>
          <p:cNvPr id="21678" name="Text Box 174"/>
          <p:cNvSpPr txBox="1">
            <a:spLocks noChangeArrowheads="1"/>
          </p:cNvSpPr>
          <p:nvPr/>
        </p:nvSpPr>
        <p:spPr bwMode="auto">
          <a:xfrm>
            <a:off x="838200" y="5424488"/>
            <a:ext cx="7848600" cy="519112"/>
          </a:xfrm>
          <a:prstGeom prst="rect">
            <a:avLst/>
          </a:prstGeom>
          <a:noFill/>
          <a:ln w="9525">
            <a:noFill/>
            <a:miter lim="800000"/>
            <a:headEnd/>
            <a:tailEnd/>
          </a:ln>
          <a:effectLst/>
        </p:spPr>
        <p:txBody>
          <a:bodyPr>
            <a:spAutoFit/>
          </a:bodyPr>
          <a:lstStyle/>
          <a:p>
            <a:pPr>
              <a:spcBef>
                <a:spcPct val="50000"/>
              </a:spcBef>
            </a:pPr>
            <a:r>
              <a:rPr lang="en-US" sz="2800">
                <a:latin typeface=".VnTime" pitchFamily="34" charset="0"/>
              </a:rPr>
              <a:t>3.BÊt k× ®­êng kÝnh nµo còng</a:t>
            </a:r>
            <a:r>
              <a:rPr lang="en-US" sz="2800">
                <a:latin typeface="VNI-Times" pitchFamily="2" charset="0"/>
              </a:rPr>
              <a:t> laø ……. cuûa ñöôøng troøn</a:t>
            </a:r>
          </a:p>
        </p:txBody>
      </p:sp>
      <p:sp>
        <p:nvSpPr>
          <p:cNvPr id="21679" name="Text Box 175"/>
          <p:cNvSpPr txBox="1">
            <a:spLocks noChangeArrowheads="1"/>
          </p:cNvSpPr>
          <p:nvPr/>
        </p:nvSpPr>
        <p:spPr bwMode="auto">
          <a:xfrm>
            <a:off x="1143000" y="5576888"/>
            <a:ext cx="7391400" cy="519112"/>
          </a:xfrm>
          <a:prstGeom prst="rect">
            <a:avLst/>
          </a:prstGeom>
          <a:noFill/>
          <a:ln w="9525">
            <a:noFill/>
            <a:miter lim="800000"/>
            <a:headEnd/>
            <a:tailEnd/>
          </a:ln>
          <a:effectLst/>
        </p:spPr>
        <p:txBody>
          <a:bodyPr>
            <a:spAutoFit/>
          </a:bodyPr>
          <a:lstStyle/>
          <a:p>
            <a:pPr>
              <a:spcBef>
                <a:spcPct val="50000"/>
              </a:spcBef>
            </a:pPr>
            <a:r>
              <a:rPr lang="en-US" sz="2800">
                <a:latin typeface="VNI-Times" pitchFamily="2" charset="0"/>
              </a:rPr>
              <a:t>4.Trong ñöôøng troøn, daây lôùn nhaát laø ………..</a:t>
            </a:r>
          </a:p>
        </p:txBody>
      </p:sp>
      <p:sp>
        <p:nvSpPr>
          <p:cNvPr id="21680" name="Text Box 176"/>
          <p:cNvSpPr txBox="1">
            <a:spLocks noChangeArrowheads="1"/>
          </p:cNvSpPr>
          <p:nvPr/>
        </p:nvSpPr>
        <p:spPr bwMode="auto">
          <a:xfrm>
            <a:off x="990600" y="5576888"/>
            <a:ext cx="6858000" cy="519112"/>
          </a:xfrm>
          <a:prstGeom prst="rect">
            <a:avLst/>
          </a:prstGeom>
          <a:noFill/>
          <a:ln w="9525">
            <a:noFill/>
            <a:miter lim="800000"/>
            <a:headEnd/>
            <a:tailEnd/>
          </a:ln>
          <a:effectLst/>
        </p:spPr>
        <p:txBody>
          <a:bodyPr>
            <a:spAutoFit/>
          </a:bodyPr>
          <a:lstStyle/>
          <a:p>
            <a:pPr>
              <a:spcBef>
                <a:spcPct val="50000"/>
              </a:spcBef>
            </a:pPr>
            <a:r>
              <a:rPr lang="en-US" sz="2800">
                <a:latin typeface="VNI-Times" pitchFamily="2" charset="0"/>
              </a:rPr>
              <a:t>5.Ñöôøng troøn laø hình coù…….</a:t>
            </a:r>
          </a:p>
        </p:txBody>
      </p:sp>
      <p:sp>
        <p:nvSpPr>
          <p:cNvPr id="21681" name="Text Box 177"/>
          <p:cNvSpPr txBox="1">
            <a:spLocks noChangeArrowheads="1"/>
          </p:cNvSpPr>
          <p:nvPr/>
        </p:nvSpPr>
        <p:spPr bwMode="auto">
          <a:xfrm>
            <a:off x="533400" y="5332413"/>
            <a:ext cx="8534400" cy="946150"/>
          </a:xfrm>
          <a:prstGeom prst="rect">
            <a:avLst/>
          </a:prstGeom>
          <a:noFill/>
          <a:ln w="9525">
            <a:noFill/>
            <a:miter lim="800000"/>
            <a:headEnd/>
            <a:tailEnd/>
          </a:ln>
          <a:effectLst/>
        </p:spPr>
        <p:txBody>
          <a:bodyPr>
            <a:spAutoFit/>
          </a:bodyPr>
          <a:lstStyle/>
          <a:p>
            <a:pPr>
              <a:spcBef>
                <a:spcPct val="50000"/>
              </a:spcBef>
            </a:pPr>
            <a:r>
              <a:rPr lang="en-US" sz="2800">
                <a:latin typeface="VNI-Times" pitchFamily="2" charset="0"/>
              </a:rPr>
              <a:t>6.Trong moät ñöôøng troøn, ñöôøng kính ñi qua trung ñieåm cuûa moät daây khoâng ñi qua taâm thì …………. vôùi daây </a:t>
            </a:r>
            <a:r>
              <a:rPr lang="en-US" sz="2800">
                <a:latin typeface=".VnTime" pitchFamily="34" charset="0"/>
              </a:rPr>
              <a:t>®ã</a:t>
            </a:r>
            <a:r>
              <a:rPr lang="en-US" sz="2800">
                <a:latin typeface="VNI-Times" pitchFamily="2" charset="0"/>
              </a:rPr>
              <a:t>?</a:t>
            </a:r>
          </a:p>
        </p:txBody>
      </p:sp>
      <p:sp>
        <p:nvSpPr>
          <p:cNvPr id="21682" name="Text Box 178"/>
          <p:cNvSpPr txBox="1">
            <a:spLocks noChangeArrowheads="1"/>
          </p:cNvSpPr>
          <p:nvPr/>
        </p:nvSpPr>
        <p:spPr bwMode="auto">
          <a:xfrm>
            <a:off x="304800" y="5378450"/>
            <a:ext cx="8686800" cy="946150"/>
          </a:xfrm>
          <a:prstGeom prst="rect">
            <a:avLst/>
          </a:prstGeom>
          <a:noFill/>
          <a:ln w="9525">
            <a:noFill/>
            <a:miter lim="800000"/>
            <a:headEnd/>
            <a:tailEnd/>
          </a:ln>
          <a:effectLst/>
        </p:spPr>
        <p:txBody>
          <a:bodyPr>
            <a:spAutoFit/>
          </a:bodyPr>
          <a:lstStyle/>
          <a:p>
            <a:pPr>
              <a:spcBef>
                <a:spcPct val="50000"/>
              </a:spcBef>
            </a:pPr>
            <a:r>
              <a:rPr lang="en-US" sz="2800" smtClean="0">
                <a:latin typeface="VNI-Times" pitchFamily="2" charset="0"/>
              </a:rPr>
              <a:t>7.Trong ñöôøng troøn (O), ñöôøng kính AB vuoâng goùc vôùi daây CD taïi ñieåm H thì ñieåm H laø ………. cuûa daây CD?</a:t>
            </a:r>
            <a:endParaRPr lang="en-US" sz="2800">
              <a:latin typeface="VNI-Times" pitchFamily="2" charset="0"/>
            </a:endParaRPr>
          </a:p>
        </p:txBody>
      </p:sp>
      <p:graphicFrame>
        <p:nvGraphicFramePr>
          <p:cNvPr id="21683" name="Group 179"/>
          <p:cNvGraphicFramePr>
            <a:graphicFrameLocks noGrp="1"/>
          </p:cNvGraphicFramePr>
          <p:nvPr/>
        </p:nvGraphicFramePr>
        <p:xfrm>
          <a:off x="673100" y="4495800"/>
          <a:ext cx="5473700" cy="518160"/>
        </p:xfrm>
        <a:graphic>
          <a:graphicData uri="http://schemas.openxmlformats.org/drawingml/2006/table">
            <a:tbl>
              <a:tblPr/>
              <a:tblGrid>
                <a:gridCol w="609600"/>
                <a:gridCol w="606425"/>
                <a:gridCol w="608013"/>
                <a:gridCol w="609600"/>
                <a:gridCol w="614362"/>
                <a:gridCol w="601663"/>
                <a:gridCol w="608012"/>
                <a:gridCol w="606425"/>
                <a:gridCol w="609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1705" name="Oval 201"/>
          <p:cNvSpPr>
            <a:spLocks noChangeArrowheads="1"/>
          </p:cNvSpPr>
          <p:nvPr/>
        </p:nvSpPr>
        <p:spPr bwMode="auto">
          <a:xfrm>
            <a:off x="0" y="2476500"/>
            <a:ext cx="304800" cy="228600"/>
          </a:xfrm>
          <a:prstGeom prst="ellipse">
            <a:avLst/>
          </a:prstGeom>
          <a:solidFill>
            <a:schemeClr val="accent1"/>
          </a:solidFill>
          <a:ln w="9525">
            <a:solidFill>
              <a:schemeClr val="tx1"/>
            </a:solidFill>
            <a:round/>
            <a:headEnd/>
            <a:tailEnd/>
          </a:ln>
          <a:effectLst/>
        </p:spPr>
        <p:txBody>
          <a:bodyPr wrap="none" anchor="ctr"/>
          <a:lstStyle/>
          <a:p>
            <a:pPr algn="ctr"/>
            <a:r>
              <a:rPr lang="en-US">
                <a:latin typeface="Times New Roman" pitchFamily="18" charset="0"/>
              </a:rPr>
              <a:t>k7</a:t>
            </a:r>
          </a:p>
        </p:txBody>
      </p:sp>
      <p:graphicFrame>
        <p:nvGraphicFramePr>
          <p:cNvPr id="21706" name="Group 202"/>
          <p:cNvGraphicFramePr>
            <a:graphicFrameLocks noGrp="1"/>
          </p:cNvGraphicFramePr>
          <p:nvPr/>
        </p:nvGraphicFramePr>
        <p:xfrm>
          <a:off x="698500" y="3949700"/>
          <a:ext cx="4787900" cy="518160"/>
        </p:xfrm>
        <a:graphic>
          <a:graphicData uri="http://schemas.openxmlformats.org/drawingml/2006/table">
            <a:tbl>
              <a:tblPr/>
              <a:tblGrid>
                <a:gridCol w="600050"/>
                <a:gridCol w="596925"/>
                <a:gridCol w="598488"/>
                <a:gridCol w="600050"/>
                <a:gridCol w="596925"/>
                <a:gridCol w="600050"/>
                <a:gridCol w="598487"/>
                <a:gridCol w="596925"/>
              </a:tblGrid>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1726" name="Oval 222"/>
          <p:cNvSpPr>
            <a:spLocks noChangeArrowheads="1"/>
          </p:cNvSpPr>
          <p:nvPr/>
        </p:nvSpPr>
        <p:spPr bwMode="auto">
          <a:xfrm>
            <a:off x="0" y="914400"/>
            <a:ext cx="304800" cy="215900"/>
          </a:xfrm>
          <a:prstGeom prst="ellipse">
            <a:avLst/>
          </a:prstGeom>
          <a:solidFill>
            <a:schemeClr val="accent1"/>
          </a:solidFill>
          <a:ln w="9525">
            <a:solidFill>
              <a:schemeClr val="tx1"/>
            </a:solidFill>
            <a:round/>
            <a:headEnd/>
            <a:tailEnd/>
          </a:ln>
          <a:effectLst/>
        </p:spPr>
        <p:txBody>
          <a:bodyPr wrap="none" anchor="ctr"/>
          <a:lstStyle/>
          <a:p>
            <a:pPr algn="ctr"/>
            <a:r>
              <a:rPr lang="en-US">
                <a:latin typeface="Times New Roman" pitchFamily="18" charset="0"/>
              </a:rPr>
              <a:t>k1</a:t>
            </a:r>
          </a:p>
        </p:txBody>
      </p:sp>
      <p:sp>
        <p:nvSpPr>
          <p:cNvPr id="21727" name="Oval 223"/>
          <p:cNvSpPr>
            <a:spLocks noChangeArrowheads="1"/>
          </p:cNvSpPr>
          <p:nvPr/>
        </p:nvSpPr>
        <p:spPr bwMode="auto">
          <a:xfrm>
            <a:off x="0" y="1168400"/>
            <a:ext cx="304800" cy="228600"/>
          </a:xfrm>
          <a:prstGeom prst="ellipse">
            <a:avLst/>
          </a:prstGeom>
          <a:solidFill>
            <a:schemeClr val="accent1"/>
          </a:solidFill>
          <a:ln w="9525">
            <a:solidFill>
              <a:schemeClr val="tx1"/>
            </a:solidFill>
            <a:round/>
            <a:headEnd/>
            <a:tailEnd/>
          </a:ln>
          <a:effectLst/>
        </p:spPr>
        <p:txBody>
          <a:bodyPr wrap="none" anchor="ctr"/>
          <a:lstStyle/>
          <a:p>
            <a:pPr algn="ctr"/>
            <a:r>
              <a:rPr lang="en-US">
                <a:latin typeface="Times New Roman" pitchFamily="18" charset="0"/>
              </a:rPr>
              <a:t>k2</a:t>
            </a:r>
          </a:p>
        </p:txBody>
      </p:sp>
      <p:sp>
        <p:nvSpPr>
          <p:cNvPr id="21728" name="Oval 224"/>
          <p:cNvSpPr>
            <a:spLocks noChangeArrowheads="1"/>
          </p:cNvSpPr>
          <p:nvPr/>
        </p:nvSpPr>
        <p:spPr bwMode="auto">
          <a:xfrm>
            <a:off x="0" y="1435100"/>
            <a:ext cx="304800" cy="228600"/>
          </a:xfrm>
          <a:prstGeom prst="ellipse">
            <a:avLst/>
          </a:prstGeom>
          <a:solidFill>
            <a:schemeClr val="accent1"/>
          </a:solidFill>
          <a:ln w="9525">
            <a:solidFill>
              <a:schemeClr val="tx1"/>
            </a:solidFill>
            <a:round/>
            <a:headEnd/>
            <a:tailEnd/>
          </a:ln>
          <a:effectLst/>
        </p:spPr>
        <p:txBody>
          <a:bodyPr wrap="none" anchor="ctr"/>
          <a:lstStyle/>
          <a:p>
            <a:pPr algn="ctr"/>
            <a:r>
              <a:rPr lang="en-US">
                <a:latin typeface="Times New Roman" pitchFamily="18" charset="0"/>
              </a:rPr>
              <a:t>k3</a:t>
            </a:r>
          </a:p>
        </p:txBody>
      </p:sp>
      <p:sp>
        <p:nvSpPr>
          <p:cNvPr id="21729" name="Oval 225"/>
          <p:cNvSpPr>
            <a:spLocks noChangeArrowheads="1"/>
          </p:cNvSpPr>
          <p:nvPr/>
        </p:nvSpPr>
        <p:spPr bwMode="auto">
          <a:xfrm>
            <a:off x="0" y="1701800"/>
            <a:ext cx="304800" cy="228600"/>
          </a:xfrm>
          <a:prstGeom prst="ellipse">
            <a:avLst/>
          </a:prstGeom>
          <a:solidFill>
            <a:schemeClr val="accent1"/>
          </a:solidFill>
          <a:ln w="9525">
            <a:solidFill>
              <a:schemeClr val="tx1"/>
            </a:solidFill>
            <a:round/>
            <a:headEnd/>
            <a:tailEnd/>
          </a:ln>
          <a:effectLst/>
        </p:spPr>
        <p:txBody>
          <a:bodyPr wrap="none" anchor="ctr"/>
          <a:lstStyle/>
          <a:p>
            <a:pPr algn="ctr"/>
            <a:r>
              <a:rPr lang="en-US">
                <a:latin typeface="Times New Roman" pitchFamily="18" charset="0"/>
              </a:rPr>
              <a:t>k4</a:t>
            </a:r>
          </a:p>
        </p:txBody>
      </p:sp>
      <p:sp>
        <p:nvSpPr>
          <p:cNvPr id="21730" name="Oval 226"/>
          <p:cNvSpPr>
            <a:spLocks noChangeArrowheads="1"/>
          </p:cNvSpPr>
          <p:nvPr/>
        </p:nvSpPr>
        <p:spPr bwMode="auto">
          <a:xfrm>
            <a:off x="0" y="1955800"/>
            <a:ext cx="304800" cy="228600"/>
          </a:xfrm>
          <a:prstGeom prst="ellipse">
            <a:avLst/>
          </a:prstGeom>
          <a:solidFill>
            <a:schemeClr val="accent1"/>
          </a:solidFill>
          <a:ln w="9525">
            <a:solidFill>
              <a:schemeClr val="tx1"/>
            </a:solidFill>
            <a:round/>
            <a:headEnd/>
            <a:tailEnd/>
          </a:ln>
          <a:effectLst/>
        </p:spPr>
        <p:txBody>
          <a:bodyPr wrap="none" anchor="ctr"/>
          <a:lstStyle/>
          <a:p>
            <a:pPr algn="ctr"/>
            <a:r>
              <a:rPr lang="en-US">
                <a:latin typeface="Times New Roman" pitchFamily="18" charset="0"/>
              </a:rPr>
              <a:t>k5</a:t>
            </a:r>
          </a:p>
        </p:txBody>
      </p:sp>
      <p:sp>
        <p:nvSpPr>
          <p:cNvPr id="21731" name="Oval 227"/>
          <p:cNvSpPr>
            <a:spLocks noChangeArrowheads="1"/>
          </p:cNvSpPr>
          <p:nvPr/>
        </p:nvSpPr>
        <p:spPr bwMode="auto">
          <a:xfrm>
            <a:off x="0" y="2222500"/>
            <a:ext cx="304800" cy="228600"/>
          </a:xfrm>
          <a:prstGeom prst="ellipse">
            <a:avLst/>
          </a:prstGeom>
          <a:solidFill>
            <a:schemeClr val="accent1"/>
          </a:solidFill>
          <a:ln w="9525">
            <a:solidFill>
              <a:schemeClr val="tx1"/>
            </a:solidFill>
            <a:round/>
            <a:headEnd/>
            <a:tailEnd/>
          </a:ln>
          <a:effectLst/>
        </p:spPr>
        <p:txBody>
          <a:bodyPr wrap="none" anchor="ctr"/>
          <a:lstStyle/>
          <a:p>
            <a:pPr algn="ctr"/>
            <a:r>
              <a:rPr lang="en-US">
                <a:latin typeface="Times New Roman" pitchFamily="18" charset="0"/>
              </a:rPr>
              <a:t>k6</a:t>
            </a:r>
          </a:p>
        </p:txBody>
      </p:sp>
      <p:graphicFrame>
        <p:nvGraphicFramePr>
          <p:cNvPr id="21732" name="Group 228"/>
          <p:cNvGraphicFramePr>
            <a:graphicFrameLocks noGrp="1"/>
          </p:cNvGraphicFramePr>
          <p:nvPr/>
        </p:nvGraphicFramePr>
        <p:xfrm>
          <a:off x="1257300" y="3352800"/>
          <a:ext cx="6096000" cy="596900"/>
        </p:xfrm>
        <a:graphic>
          <a:graphicData uri="http://schemas.openxmlformats.org/drawingml/2006/table">
            <a:tbl>
              <a:tblPr/>
              <a:tblGrid>
                <a:gridCol w="609600"/>
                <a:gridCol w="609600"/>
                <a:gridCol w="609600"/>
                <a:gridCol w="609600"/>
                <a:gridCol w="609600"/>
                <a:gridCol w="609600"/>
                <a:gridCol w="609600"/>
                <a:gridCol w="609600"/>
                <a:gridCol w="609600"/>
                <a:gridCol w="609600"/>
              </a:tblGrid>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accent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accent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21756" name="Group 252"/>
          <p:cNvGraphicFramePr>
            <a:graphicFrameLocks noGrp="1"/>
          </p:cNvGraphicFramePr>
          <p:nvPr/>
        </p:nvGraphicFramePr>
        <p:xfrm>
          <a:off x="1866900" y="2819400"/>
          <a:ext cx="5473700" cy="518160"/>
        </p:xfrm>
        <a:graphic>
          <a:graphicData uri="http://schemas.openxmlformats.org/drawingml/2006/table">
            <a:tbl>
              <a:tblPr/>
              <a:tblGrid>
                <a:gridCol w="609600"/>
                <a:gridCol w="606425"/>
                <a:gridCol w="608013"/>
                <a:gridCol w="609600"/>
                <a:gridCol w="576262"/>
                <a:gridCol w="639763"/>
                <a:gridCol w="608012"/>
                <a:gridCol w="606425"/>
                <a:gridCol w="609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21778" name="Group 274"/>
          <p:cNvGraphicFramePr>
            <a:graphicFrameLocks noGrp="1"/>
          </p:cNvGraphicFramePr>
          <p:nvPr/>
        </p:nvGraphicFramePr>
        <p:xfrm>
          <a:off x="2501900" y="2286000"/>
          <a:ext cx="6565900" cy="518160"/>
        </p:xfrm>
        <a:graphic>
          <a:graphicData uri="http://schemas.openxmlformats.org/drawingml/2006/table">
            <a:tbl>
              <a:tblPr/>
              <a:tblGrid>
                <a:gridCol w="596900"/>
                <a:gridCol w="596900"/>
                <a:gridCol w="596900"/>
                <a:gridCol w="596900"/>
                <a:gridCol w="596900"/>
                <a:gridCol w="596900"/>
                <a:gridCol w="596900"/>
                <a:gridCol w="596900"/>
                <a:gridCol w="596900"/>
                <a:gridCol w="596900"/>
                <a:gridCol w="5969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21804" name="Group 300"/>
          <p:cNvGraphicFramePr>
            <a:graphicFrameLocks noGrp="1"/>
          </p:cNvGraphicFramePr>
          <p:nvPr/>
        </p:nvGraphicFramePr>
        <p:xfrm>
          <a:off x="3060700" y="1676400"/>
          <a:ext cx="5473700" cy="596900"/>
        </p:xfrm>
        <a:graphic>
          <a:graphicData uri="http://schemas.openxmlformats.org/drawingml/2006/table">
            <a:tbl>
              <a:tblPr/>
              <a:tblGrid>
                <a:gridCol w="609600"/>
                <a:gridCol w="606425"/>
                <a:gridCol w="608013"/>
                <a:gridCol w="609600"/>
                <a:gridCol w="614362"/>
                <a:gridCol w="601663"/>
                <a:gridCol w="608012"/>
                <a:gridCol w="606425"/>
                <a:gridCol w="609600"/>
              </a:tblGrid>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21826" name="Group 322"/>
          <p:cNvGraphicFramePr>
            <a:graphicFrameLocks noGrp="1"/>
          </p:cNvGraphicFramePr>
          <p:nvPr/>
        </p:nvGraphicFramePr>
        <p:xfrm>
          <a:off x="2451100" y="1117600"/>
          <a:ext cx="5473700" cy="596900"/>
        </p:xfrm>
        <a:graphic>
          <a:graphicData uri="http://schemas.openxmlformats.org/drawingml/2006/table">
            <a:tbl>
              <a:tblPr/>
              <a:tblGrid>
                <a:gridCol w="609600"/>
                <a:gridCol w="606425"/>
                <a:gridCol w="608013"/>
                <a:gridCol w="609600"/>
                <a:gridCol w="614362"/>
                <a:gridCol w="601663"/>
                <a:gridCol w="608012"/>
                <a:gridCol w="606425"/>
                <a:gridCol w="609600"/>
              </a:tblGrid>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1848" name="Text Box 344"/>
          <p:cNvSpPr txBox="1">
            <a:spLocks noChangeArrowheads="1"/>
          </p:cNvSpPr>
          <p:nvPr/>
        </p:nvSpPr>
        <p:spPr bwMode="auto">
          <a:xfrm>
            <a:off x="546100" y="6262688"/>
            <a:ext cx="8534400" cy="519112"/>
          </a:xfrm>
          <a:prstGeom prst="rect">
            <a:avLst/>
          </a:prstGeom>
          <a:noFill/>
          <a:ln w="9525">
            <a:noFill/>
            <a:miter lim="800000"/>
            <a:headEnd/>
            <a:tailEnd/>
          </a:ln>
          <a:effectLst/>
        </p:spPr>
        <p:txBody>
          <a:bodyPr>
            <a:spAutoFit/>
          </a:bodyPr>
          <a:lstStyle/>
          <a:p>
            <a:pPr>
              <a:spcBef>
                <a:spcPct val="50000"/>
              </a:spcBef>
            </a:pPr>
            <a:r>
              <a:rPr lang="en-US" sz="2800" b="1" smtClean="0">
                <a:latin typeface="Times New Roman" pitchFamily="18" charset="0"/>
              </a:rPr>
              <a:t>Đây là điều mà mọi người luôn mong </a:t>
            </a:r>
            <a:r>
              <a:rPr lang="en-US" sz="2800" b="1" smtClean="0">
                <a:latin typeface=".VnTime" pitchFamily="34" charset="0"/>
              </a:rPr>
              <a:t>muèn </a:t>
            </a:r>
            <a:r>
              <a:rPr lang="en-US" sz="2800" b="1" smtClean="0">
                <a:latin typeface="Times New Roman" pitchFamily="18" charset="0"/>
              </a:rPr>
              <a:t>ở các em.</a:t>
            </a:r>
            <a:endParaRPr lang="en-US" sz="2800" b="1">
              <a:latin typeface="Times New Roman" pitchFamily="18" charset="0"/>
            </a:endParaRPr>
          </a:p>
        </p:txBody>
      </p:sp>
      <p:sp>
        <p:nvSpPr>
          <p:cNvPr id="21849" name="Oval 345"/>
          <p:cNvSpPr>
            <a:spLocks noChangeArrowheads="1"/>
          </p:cNvSpPr>
          <p:nvPr/>
        </p:nvSpPr>
        <p:spPr bwMode="auto">
          <a:xfrm>
            <a:off x="0" y="2730500"/>
            <a:ext cx="304800" cy="228600"/>
          </a:xfrm>
          <a:prstGeom prst="ellipse">
            <a:avLst/>
          </a:prstGeom>
          <a:solidFill>
            <a:schemeClr val="accent1"/>
          </a:solidFill>
          <a:ln w="9525">
            <a:solidFill>
              <a:schemeClr val="tx1"/>
            </a:solidFill>
            <a:round/>
            <a:headEnd/>
            <a:tailEnd/>
          </a:ln>
          <a:effectLst/>
        </p:spPr>
        <p:txBody>
          <a:bodyPr wrap="none" anchor="ctr"/>
          <a:lstStyle/>
          <a:p>
            <a:pPr algn="ctr"/>
            <a:r>
              <a:rPr lang="en-US">
                <a:latin typeface="Times New Roman" pitchFamily="18" charset="0"/>
              </a:rPr>
              <a:t>d</a:t>
            </a:r>
          </a:p>
        </p:txBody>
      </p:sp>
      <p:graphicFrame>
        <p:nvGraphicFramePr>
          <p:cNvPr id="195" name="Table 194"/>
          <p:cNvGraphicFramePr>
            <a:graphicFrameLocks noGrp="1"/>
          </p:cNvGraphicFramePr>
          <p:nvPr/>
        </p:nvGraphicFramePr>
        <p:xfrm>
          <a:off x="4343400" y="1143001"/>
          <a:ext cx="643890" cy="3886197"/>
        </p:xfrm>
        <a:graphic>
          <a:graphicData uri="http://schemas.openxmlformats.org/drawingml/2006/table">
            <a:tbl>
              <a:tblPr/>
              <a:tblGrid>
                <a:gridCol w="643890"/>
              </a:tblGrid>
              <a:tr h="555171">
                <a:tc>
                  <a:txBody>
                    <a:bodyPr/>
                    <a:lstStyle/>
                    <a:p>
                      <a:pPr marL="0" marR="0" algn="just">
                        <a:lnSpc>
                          <a:spcPct val="115000"/>
                        </a:lnSpc>
                        <a:spcBef>
                          <a:spcPts val="0"/>
                        </a:spcBef>
                        <a:spcAft>
                          <a:spcPts val="1000"/>
                        </a:spcAft>
                      </a:pPr>
                      <a:endParaRPr lang="en-US" sz="1400">
                        <a:solidFill>
                          <a:srgbClr val="000000"/>
                        </a:solidFill>
                        <a:latin typeface=".VnTim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55171">
                <a:tc>
                  <a:txBody>
                    <a:bodyPr/>
                    <a:lstStyle/>
                    <a:p>
                      <a:pPr marL="0" marR="0" algn="just">
                        <a:lnSpc>
                          <a:spcPct val="115000"/>
                        </a:lnSpc>
                        <a:spcBef>
                          <a:spcPts val="0"/>
                        </a:spcBef>
                        <a:spcAft>
                          <a:spcPts val="1000"/>
                        </a:spcAft>
                      </a:pPr>
                      <a:endParaRPr lang="en-US" sz="1400">
                        <a:solidFill>
                          <a:srgbClr val="000000"/>
                        </a:solidFill>
                        <a:latin typeface=".VnTim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55171">
                <a:tc>
                  <a:txBody>
                    <a:bodyPr/>
                    <a:lstStyle/>
                    <a:p>
                      <a:pPr marL="0" marR="0" algn="just">
                        <a:lnSpc>
                          <a:spcPct val="115000"/>
                        </a:lnSpc>
                        <a:spcBef>
                          <a:spcPts val="0"/>
                        </a:spcBef>
                        <a:spcAft>
                          <a:spcPts val="1000"/>
                        </a:spcAft>
                      </a:pPr>
                      <a:endParaRPr lang="en-US" sz="1400">
                        <a:solidFill>
                          <a:srgbClr val="000000"/>
                        </a:solidFill>
                        <a:latin typeface=".VnTim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55171">
                <a:tc>
                  <a:txBody>
                    <a:bodyPr/>
                    <a:lstStyle/>
                    <a:p>
                      <a:pPr marL="0" marR="0" algn="just">
                        <a:lnSpc>
                          <a:spcPct val="115000"/>
                        </a:lnSpc>
                        <a:spcBef>
                          <a:spcPts val="0"/>
                        </a:spcBef>
                        <a:spcAft>
                          <a:spcPts val="1000"/>
                        </a:spcAft>
                      </a:pPr>
                      <a:endParaRPr lang="en-US" sz="1400">
                        <a:solidFill>
                          <a:srgbClr val="000000"/>
                        </a:solidFill>
                        <a:latin typeface=".VnTim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55171">
                <a:tc>
                  <a:txBody>
                    <a:bodyPr/>
                    <a:lstStyle/>
                    <a:p>
                      <a:pPr marL="0" marR="0" algn="just">
                        <a:lnSpc>
                          <a:spcPct val="115000"/>
                        </a:lnSpc>
                        <a:spcBef>
                          <a:spcPts val="0"/>
                        </a:spcBef>
                        <a:spcAft>
                          <a:spcPts val="1000"/>
                        </a:spcAft>
                      </a:pPr>
                      <a:endParaRPr lang="en-US" sz="1400">
                        <a:solidFill>
                          <a:srgbClr val="000000"/>
                        </a:solidFill>
                        <a:latin typeface=".VnTim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55171">
                <a:tc>
                  <a:txBody>
                    <a:bodyPr/>
                    <a:lstStyle/>
                    <a:p>
                      <a:pPr marL="0" marR="0" algn="just">
                        <a:lnSpc>
                          <a:spcPct val="115000"/>
                        </a:lnSpc>
                        <a:spcBef>
                          <a:spcPts val="0"/>
                        </a:spcBef>
                        <a:spcAft>
                          <a:spcPts val="1000"/>
                        </a:spcAft>
                      </a:pPr>
                      <a:endParaRPr lang="en-US" sz="1400">
                        <a:solidFill>
                          <a:srgbClr val="000000"/>
                        </a:solidFill>
                        <a:latin typeface=".VnTim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55171">
                <a:tc>
                  <a:txBody>
                    <a:bodyPr/>
                    <a:lstStyle/>
                    <a:p>
                      <a:pPr marL="0" marR="0" algn="just">
                        <a:lnSpc>
                          <a:spcPct val="115000"/>
                        </a:lnSpc>
                        <a:spcBef>
                          <a:spcPts val="0"/>
                        </a:spcBef>
                        <a:spcAft>
                          <a:spcPts val="1000"/>
                        </a:spcAft>
                      </a:pPr>
                      <a:endParaRPr lang="en-US" sz="1400">
                        <a:solidFill>
                          <a:srgbClr val="000000"/>
                        </a:solidFill>
                        <a:latin typeface=".VnTim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660"/>
                                        </p:tgtEl>
                                        <p:attrNameLst>
                                          <p:attrName>style.visibility</p:attrName>
                                        </p:attrNameLst>
                                      </p:cBhvr>
                                      <p:to>
                                        <p:strVal val="visible"/>
                                      </p:to>
                                    </p:set>
                                    <p:anim calcmode="lin" valueType="num">
                                      <p:cBhvr>
                                        <p:cTn id="7" dur="1000" fill="hold"/>
                                        <p:tgtEl>
                                          <p:spTgt spid="21660"/>
                                        </p:tgtEl>
                                        <p:attrNameLst>
                                          <p:attrName>ppt_x</p:attrName>
                                        </p:attrNameLst>
                                      </p:cBhvr>
                                      <p:tavLst>
                                        <p:tav tm="0">
                                          <p:val>
                                            <p:strVal val="#ppt_x-.2"/>
                                          </p:val>
                                        </p:tav>
                                        <p:tav tm="100000">
                                          <p:val>
                                            <p:strVal val="#ppt_x"/>
                                          </p:val>
                                        </p:tav>
                                      </p:tavLst>
                                    </p:anim>
                                    <p:anim calcmode="lin" valueType="num">
                                      <p:cBhvr>
                                        <p:cTn id="8" dur="1000" fill="hold"/>
                                        <p:tgtEl>
                                          <p:spTgt spid="216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660"/>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21675"/>
                                        </p:tgtEl>
                                        <p:attrNameLst>
                                          <p:attrName>style.visibility</p:attrName>
                                        </p:attrNameLst>
                                      </p:cBhvr>
                                      <p:to>
                                        <p:strVal val="visible"/>
                                      </p:to>
                                    </p:set>
                                    <p:anim from="(-#ppt_w/2)" to="(#ppt_x)" calcmode="lin" valueType="num">
                                      <p:cBhvr>
                                        <p:cTn id="14" dur="600" fill="hold">
                                          <p:stCondLst>
                                            <p:cond delay="0"/>
                                          </p:stCondLst>
                                        </p:cTn>
                                        <p:tgtEl>
                                          <p:spTgt spid="21675"/>
                                        </p:tgtEl>
                                        <p:attrNameLst>
                                          <p:attrName>ppt_x</p:attrName>
                                        </p:attrNameLst>
                                      </p:cBhvr>
                                    </p:anim>
                                    <p:anim from="0" to="-1.0" calcmode="lin" valueType="num">
                                      <p:cBhvr>
                                        <p:cTn id="15" dur="200" decel="50000" autoRev="1" fill="hold">
                                          <p:stCondLst>
                                            <p:cond delay="600"/>
                                          </p:stCondLst>
                                        </p:cTn>
                                        <p:tgtEl>
                                          <p:spTgt spid="21675"/>
                                        </p:tgtEl>
                                        <p:attrNameLst>
                                          <p:attrName>xshear</p:attrName>
                                        </p:attrNameLst>
                                      </p:cBhvr>
                                    </p:anim>
                                    <p:animScale>
                                      <p:cBhvr>
                                        <p:cTn id="16" dur="200" decel="100000" autoRev="1" fill="hold">
                                          <p:stCondLst>
                                            <p:cond delay="600"/>
                                          </p:stCondLst>
                                        </p:cTn>
                                        <p:tgtEl>
                                          <p:spTgt spid="21675"/>
                                        </p:tgtEl>
                                      </p:cBhvr>
                                      <p:from x="100000" y="100000"/>
                                      <p:to x="80000" y="100000"/>
                                    </p:animScale>
                                    <p:anim by="(#ppt_h/3+#ppt_w*0.1)" calcmode="lin" valueType="num">
                                      <p:cBhvr additive="sum">
                                        <p:cTn id="17" dur="200" decel="100000" autoRev="1" fill="hold">
                                          <p:stCondLst>
                                            <p:cond delay="600"/>
                                          </p:stCondLst>
                                        </p:cTn>
                                        <p:tgtEl>
                                          <p:spTgt spid="21675"/>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3" presetClass="entr" presetSubtype="10" fill="hold" nodeType="withEffect">
                                  <p:stCondLst>
                                    <p:cond delay="0"/>
                                  </p:stCondLst>
                                  <p:childTnLst>
                                    <p:set>
                                      <p:cBhvr>
                                        <p:cTn id="25" dur="1" fill="hold">
                                          <p:stCondLst>
                                            <p:cond delay="0"/>
                                          </p:stCondLst>
                                        </p:cTn>
                                        <p:tgtEl>
                                          <p:spTgt spid="195"/>
                                        </p:tgtEl>
                                        <p:attrNameLst>
                                          <p:attrName>style.visibility</p:attrName>
                                        </p:attrNameLst>
                                      </p:cBhvr>
                                      <p:to>
                                        <p:strVal val="visible"/>
                                      </p:to>
                                    </p:set>
                                    <p:animEffect transition="in" filter="blinds(horizontal)">
                                      <p:cBhvr>
                                        <p:cTn id="26" dur="500"/>
                                        <p:tgtEl>
                                          <p:spTgt spid="19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95"/>
                                        </p:tgtEl>
                                      </p:cBhvr>
                                    </p:animEffect>
                                    <p:set>
                                      <p:cBhvr>
                                        <p:cTn id="31" dur="1" fill="hold">
                                          <p:stCondLst>
                                            <p:cond delay="499"/>
                                          </p:stCondLst>
                                        </p:cTn>
                                        <p:tgtEl>
                                          <p:spTgt spid="195"/>
                                        </p:tgtEl>
                                        <p:attrNameLst>
                                          <p:attrName>style.visibility</p:attrName>
                                        </p:attrNameLst>
                                      </p:cBhvr>
                                      <p:to>
                                        <p:strVal val="hidden"/>
                                      </p:to>
                                    </p:set>
                                  </p:childTnLst>
                                </p:cTn>
                              </p:par>
                              <p:par>
                                <p:cTn id="32" presetID="8" presetClass="entr" presetSubtype="16" fill="hold" grpId="0" nodeType="withEffect">
                                  <p:stCondLst>
                                    <p:cond delay="0"/>
                                  </p:stCondLst>
                                  <p:childTnLst>
                                    <p:set>
                                      <p:cBhvr>
                                        <p:cTn id="33" dur="1" fill="hold">
                                          <p:stCondLst>
                                            <p:cond delay="0"/>
                                          </p:stCondLst>
                                        </p:cTn>
                                        <p:tgtEl>
                                          <p:spTgt spid="21661"/>
                                        </p:tgtEl>
                                        <p:attrNameLst>
                                          <p:attrName>style.visibility</p:attrName>
                                        </p:attrNameLst>
                                      </p:cBhvr>
                                      <p:to>
                                        <p:strVal val="visible"/>
                                      </p:to>
                                    </p:set>
                                    <p:animEffect transition="in" filter="diamond(in)">
                                      <p:cBhvr>
                                        <p:cTn id="34" dur="1000"/>
                                        <p:tgtEl>
                                          <p:spTgt spid="21661"/>
                                        </p:tgtEl>
                                      </p:cBhvr>
                                    </p:animEffect>
                                  </p:childTnLst>
                                </p:cTn>
                              </p:par>
                            </p:childTnLst>
                          </p:cTn>
                        </p:par>
                        <p:par>
                          <p:cTn id="35" fill="hold">
                            <p:stCondLst>
                              <p:cond delay="1000"/>
                            </p:stCondLst>
                            <p:childTnLst>
                              <p:par>
                                <p:cTn id="36" presetID="8" presetClass="entr" presetSubtype="16" fill="hold" grpId="0" nodeType="afterEffect">
                                  <p:stCondLst>
                                    <p:cond delay="0"/>
                                  </p:stCondLst>
                                  <p:childTnLst>
                                    <p:set>
                                      <p:cBhvr>
                                        <p:cTn id="37" dur="1" fill="hold">
                                          <p:stCondLst>
                                            <p:cond delay="0"/>
                                          </p:stCondLst>
                                        </p:cTn>
                                        <p:tgtEl>
                                          <p:spTgt spid="21662"/>
                                        </p:tgtEl>
                                        <p:attrNameLst>
                                          <p:attrName>style.visibility</p:attrName>
                                        </p:attrNameLst>
                                      </p:cBhvr>
                                      <p:to>
                                        <p:strVal val="visible"/>
                                      </p:to>
                                    </p:set>
                                    <p:animEffect transition="in" filter="diamond(in)">
                                      <p:cBhvr>
                                        <p:cTn id="38" dur="500"/>
                                        <p:tgtEl>
                                          <p:spTgt spid="21662"/>
                                        </p:tgtEl>
                                      </p:cBhvr>
                                    </p:animEffect>
                                  </p:childTnLst>
                                </p:cTn>
                              </p:par>
                            </p:childTnLst>
                          </p:cTn>
                        </p:par>
                        <p:par>
                          <p:cTn id="39" fill="hold">
                            <p:stCondLst>
                              <p:cond delay="1500"/>
                            </p:stCondLst>
                            <p:childTnLst>
                              <p:par>
                                <p:cTn id="40" presetID="8" presetClass="entr" presetSubtype="16" fill="hold" grpId="0" nodeType="afterEffect">
                                  <p:stCondLst>
                                    <p:cond delay="0"/>
                                  </p:stCondLst>
                                  <p:childTnLst>
                                    <p:set>
                                      <p:cBhvr>
                                        <p:cTn id="41" dur="1" fill="hold">
                                          <p:stCondLst>
                                            <p:cond delay="0"/>
                                          </p:stCondLst>
                                        </p:cTn>
                                        <p:tgtEl>
                                          <p:spTgt spid="21663"/>
                                        </p:tgtEl>
                                        <p:attrNameLst>
                                          <p:attrName>style.visibility</p:attrName>
                                        </p:attrNameLst>
                                      </p:cBhvr>
                                      <p:to>
                                        <p:strVal val="visible"/>
                                      </p:to>
                                    </p:set>
                                    <p:animEffect transition="in" filter="diamond(in)">
                                      <p:cBhvr>
                                        <p:cTn id="42" dur="500"/>
                                        <p:tgtEl>
                                          <p:spTgt spid="21663"/>
                                        </p:tgtEl>
                                      </p:cBhvr>
                                    </p:animEffect>
                                  </p:childTnLst>
                                </p:cTn>
                              </p:par>
                            </p:childTnLst>
                          </p:cTn>
                        </p:par>
                        <p:par>
                          <p:cTn id="43" fill="hold">
                            <p:stCondLst>
                              <p:cond delay="2000"/>
                            </p:stCondLst>
                            <p:childTnLst>
                              <p:par>
                                <p:cTn id="44" presetID="8" presetClass="entr" presetSubtype="16" fill="hold" grpId="0" nodeType="afterEffect">
                                  <p:stCondLst>
                                    <p:cond delay="0"/>
                                  </p:stCondLst>
                                  <p:childTnLst>
                                    <p:set>
                                      <p:cBhvr>
                                        <p:cTn id="45" dur="1" fill="hold">
                                          <p:stCondLst>
                                            <p:cond delay="0"/>
                                          </p:stCondLst>
                                        </p:cTn>
                                        <p:tgtEl>
                                          <p:spTgt spid="21664"/>
                                        </p:tgtEl>
                                        <p:attrNameLst>
                                          <p:attrName>style.visibility</p:attrName>
                                        </p:attrNameLst>
                                      </p:cBhvr>
                                      <p:to>
                                        <p:strVal val="visible"/>
                                      </p:to>
                                    </p:set>
                                    <p:animEffect transition="in" filter="diamond(in)">
                                      <p:cBhvr>
                                        <p:cTn id="46" dur="500"/>
                                        <p:tgtEl>
                                          <p:spTgt spid="21664"/>
                                        </p:tgtEl>
                                      </p:cBhvr>
                                    </p:animEffect>
                                  </p:childTnLst>
                                </p:cTn>
                              </p:par>
                            </p:childTnLst>
                          </p:cTn>
                        </p:par>
                        <p:par>
                          <p:cTn id="47" fill="hold">
                            <p:stCondLst>
                              <p:cond delay="2500"/>
                            </p:stCondLst>
                            <p:childTnLst>
                              <p:par>
                                <p:cTn id="48" presetID="8" presetClass="entr" presetSubtype="16" fill="hold" grpId="0" nodeType="afterEffect">
                                  <p:stCondLst>
                                    <p:cond delay="0"/>
                                  </p:stCondLst>
                                  <p:childTnLst>
                                    <p:set>
                                      <p:cBhvr>
                                        <p:cTn id="49" dur="1" fill="hold">
                                          <p:stCondLst>
                                            <p:cond delay="0"/>
                                          </p:stCondLst>
                                        </p:cTn>
                                        <p:tgtEl>
                                          <p:spTgt spid="21665"/>
                                        </p:tgtEl>
                                        <p:attrNameLst>
                                          <p:attrName>style.visibility</p:attrName>
                                        </p:attrNameLst>
                                      </p:cBhvr>
                                      <p:to>
                                        <p:strVal val="visible"/>
                                      </p:to>
                                    </p:set>
                                    <p:animEffect transition="in" filter="diamond(in)">
                                      <p:cBhvr>
                                        <p:cTn id="50" dur="500"/>
                                        <p:tgtEl>
                                          <p:spTgt spid="21665"/>
                                        </p:tgtEl>
                                      </p:cBhvr>
                                    </p:animEffect>
                                  </p:childTnLst>
                                </p:cTn>
                              </p:par>
                            </p:childTnLst>
                          </p:cTn>
                        </p:par>
                        <p:par>
                          <p:cTn id="51" fill="hold">
                            <p:stCondLst>
                              <p:cond delay="3000"/>
                            </p:stCondLst>
                            <p:childTnLst>
                              <p:par>
                                <p:cTn id="52" presetID="8" presetClass="entr" presetSubtype="16" fill="hold" grpId="0" nodeType="afterEffect">
                                  <p:stCondLst>
                                    <p:cond delay="0"/>
                                  </p:stCondLst>
                                  <p:childTnLst>
                                    <p:set>
                                      <p:cBhvr>
                                        <p:cTn id="53" dur="1" fill="hold">
                                          <p:stCondLst>
                                            <p:cond delay="0"/>
                                          </p:stCondLst>
                                        </p:cTn>
                                        <p:tgtEl>
                                          <p:spTgt spid="21666"/>
                                        </p:tgtEl>
                                        <p:attrNameLst>
                                          <p:attrName>style.visibility</p:attrName>
                                        </p:attrNameLst>
                                      </p:cBhvr>
                                      <p:to>
                                        <p:strVal val="visible"/>
                                      </p:to>
                                    </p:set>
                                    <p:animEffect transition="in" filter="diamond(in)">
                                      <p:cBhvr>
                                        <p:cTn id="54" dur="500"/>
                                        <p:tgtEl>
                                          <p:spTgt spid="21666"/>
                                        </p:tgtEl>
                                      </p:cBhvr>
                                    </p:animEffect>
                                  </p:childTnLst>
                                </p:cTn>
                              </p:par>
                            </p:childTnLst>
                          </p:cTn>
                        </p:par>
                        <p:par>
                          <p:cTn id="55" fill="hold">
                            <p:stCondLst>
                              <p:cond delay="3500"/>
                            </p:stCondLst>
                            <p:childTnLst>
                              <p:par>
                                <p:cTn id="56" presetID="8" presetClass="entr" presetSubtype="16" fill="hold" grpId="0" nodeType="afterEffect">
                                  <p:stCondLst>
                                    <p:cond delay="0"/>
                                  </p:stCondLst>
                                  <p:childTnLst>
                                    <p:set>
                                      <p:cBhvr>
                                        <p:cTn id="57" dur="1" fill="hold">
                                          <p:stCondLst>
                                            <p:cond delay="0"/>
                                          </p:stCondLst>
                                        </p:cTn>
                                        <p:tgtEl>
                                          <p:spTgt spid="21667"/>
                                        </p:tgtEl>
                                        <p:attrNameLst>
                                          <p:attrName>style.visibility</p:attrName>
                                        </p:attrNameLst>
                                      </p:cBhvr>
                                      <p:to>
                                        <p:strVal val="visible"/>
                                      </p:to>
                                    </p:set>
                                    <p:animEffect transition="in" filter="diamond(in)">
                                      <p:cBhvr>
                                        <p:cTn id="58" dur="500"/>
                                        <p:tgtEl>
                                          <p:spTgt spid="21667"/>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21726"/>
                                        </p:tgtEl>
                                        <p:attrNameLst>
                                          <p:attrName>style.visibility</p:attrName>
                                        </p:attrNameLst>
                                      </p:cBhvr>
                                      <p:to>
                                        <p:strVal val="visible"/>
                                      </p:to>
                                    </p:set>
                                    <p:anim calcmode="lin" valueType="num">
                                      <p:cBhvr>
                                        <p:cTn id="61" dur="1000" fill="hold"/>
                                        <p:tgtEl>
                                          <p:spTgt spid="21726"/>
                                        </p:tgtEl>
                                        <p:attrNameLst>
                                          <p:attrName>ppt_w</p:attrName>
                                        </p:attrNameLst>
                                      </p:cBhvr>
                                      <p:tavLst>
                                        <p:tav tm="0">
                                          <p:val>
                                            <p:strVal val="#ppt_w*0.70"/>
                                          </p:val>
                                        </p:tav>
                                        <p:tav tm="100000">
                                          <p:val>
                                            <p:strVal val="#ppt_w"/>
                                          </p:val>
                                        </p:tav>
                                      </p:tavLst>
                                    </p:anim>
                                    <p:anim calcmode="lin" valueType="num">
                                      <p:cBhvr>
                                        <p:cTn id="62" dur="1000" fill="hold"/>
                                        <p:tgtEl>
                                          <p:spTgt spid="21726"/>
                                        </p:tgtEl>
                                        <p:attrNameLst>
                                          <p:attrName>ppt_h</p:attrName>
                                        </p:attrNameLst>
                                      </p:cBhvr>
                                      <p:tavLst>
                                        <p:tav tm="0">
                                          <p:val>
                                            <p:strVal val="#ppt_h"/>
                                          </p:val>
                                        </p:tav>
                                        <p:tav tm="100000">
                                          <p:val>
                                            <p:strVal val="#ppt_h"/>
                                          </p:val>
                                        </p:tav>
                                      </p:tavLst>
                                    </p:anim>
                                    <p:animEffect transition="in" filter="fade">
                                      <p:cBhvr>
                                        <p:cTn id="63" dur="1000"/>
                                        <p:tgtEl>
                                          <p:spTgt spid="21726"/>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21727"/>
                                        </p:tgtEl>
                                        <p:attrNameLst>
                                          <p:attrName>style.visibility</p:attrName>
                                        </p:attrNameLst>
                                      </p:cBhvr>
                                      <p:to>
                                        <p:strVal val="visible"/>
                                      </p:to>
                                    </p:set>
                                    <p:anim calcmode="lin" valueType="num">
                                      <p:cBhvr>
                                        <p:cTn id="66" dur="1000" fill="hold"/>
                                        <p:tgtEl>
                                          <p:spTgt spid="21727"/>
                                        </p:tgtEl>
                                        <p:attrNameLst>
                                          <p:attrName>ppt_w</p:attrName>
                                        </p:attrNameLst>
                                      </p:cBhvr>
                                      <p:tavLst>
                                        <p:tav tm="0">
                                          <p:val>
                                            <p:strVal val="#ppt_w*0.70"/>
                                          </p:val>
                                        </p:tav>
                                        <p:tav tm="100000">
                                          <p:val>
                                            <p:strVal val="#ppt_w"/>
                                          </p:val>
                                        </p:tav>
                                      </p:tavLst>
                                    </p:anim>
                                    <p:anim calcmode="lin" valueType="num">
                                      <p:cBhvr>
                                        <p:cTn id="67" dur="1000" fill="hold"/>
                                        <p:tgtEl>
                                          <p:spTgt spid="21727"/>
                                        </p:tgtEl>
                                        <p:attrNameLst>
                                          <p:attrName>ppt_h</p:attrName>
                                        </p:attrNameLst>
                                      </p:cBhvr>
                                      <p:tavLst>
                                        <p:tav tm="0">
                                          <p:val>
                                            <p:strVal val="#ppt_h"/>
                                          </p:val>
                                        </p:tav>
                                        <p:tav tm="100000">
                                          <p:val>
                                            <p:strVal val="#ppt_h"/>
                                          </p:val>
                                        </p:tav>
                                      </p:tavLst>
                                    </p:anim>
                                    <p:animEffect transition="in" filter="fade">
                                      <p:cBhvr>
                                        <p:cTn id="68" dur="1000"/>
                                        <p:tgtEl>
                                          <p:spTgt spid="21727"/>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21728"/>
                                        </p:tgtEl>
                                        <p:attrNameLst>
                                          <p:attrName>style.visibility</p:attrName>
                                        </p:attrNameLst>
                                      </p:cBhvr>
                                      <p:to>
                                        <p:strVal val="visible"/>
                                      </p:to>
                                    </p:set>
                                    <p:anim calcmode="lin" valueType="num">
                                      <p:cBhvr>
                                        <p:cTn id="71" dur="1000" fill="hold"/>
                                        <p:tgtEl>
                                          <p:spTgt spid="21728"/>
                                        </p:tgtEl>
                                        <p:attrNameLst>
                                          <p:attrName>ppt_w</p:attrName>
                                        </p:attrNameLst>
                                      </p:cBhvr>
                                      <p:tavLst>
                                        <p:tav tm="0">
                                          <p:val>
                                            <p:strVal val="#ppt_w*0.70"/>
                                          </p:val>
                                        </p:tav>
                                        <p:tav tm="100000">
                                          <p:val>
                                            <p:strVal val="#ppt_w"/>
                                          </p:val>
                                        </p:tav>
                                      </p:tavLst>
                                    </p:anim>
                                    <p:anim calcmode="lin" valueType="num">
                                      <p:cBhvr>
                                        <p:cTn id="72" dur="1000" fill="hold"/>
                                        <p:tgtEl>
                                          <p:spTgt spid="21728"/>
                                        </p:tgtEl>
                                        <p:attrNameLst>
                                          <p:attrName>ppt_h</p:attrName>
                                        </p:attrNameLst>
                                      </p:cBhvr>
                                      <p:tavLst>
                                        <p:tav tm="0">
                                          <p:val>
                                            <p:strVal val="#ppt_h"/>
                                          </p:val>
                                        </p:tav>
                                        <p:tav tm="100000">
                                          <p:val>
                                            <p:strVal val="#ppt_h"/>
                                          </p:val>
                                        </p:tav>
                                      </p:tavLst>
                                    </p:anim>
                                    <p:animEffect transition="in" filter="fade">
                                      <p:cBhvr>
                                        <p:cTn id="73" dur="1000"/>
                                        <p:tgtEl>
                                          <p:spTgt spid="21728"/>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21729"/>
                                        </p:tgtEl>
                                        <p:attrNameLst>
                                          <p:attrName>style.visibility</p:attrName>
                                        </p:attrNameLst>
                                      </p:cBhvr>
                                      <p:to>
                                        <p:strVal val="visible"/>
                                      </p:to>
                                    </p:set>
                                    <p:anim calcmode="lin" valueType="num">
                                      <p:cBhvr>
                                        <p:cTn id="76" dur="1000" fill="hold"/>
                                        <p:tgtEl>
                                          <p:spTgt spid="21729"/>
                                        </p:tgtEl>
                                        <p:attrNameLst>
                                          <p:attrName>ppt_w</p:attrName>
                                        </p:attrNameLst>
                                      </p:cBhvr>
                                      <p:tavLst>
                                        <p:tav tm="0">
                                          <p:val>
                                            <p:strVal val="#ppt_w*0.70"/>
                                          </p:val>
                                        </p:tav>
                                        <p:tav tm="100000">
                                          <p:val>
                                            <p:strVal val="#ppt_w"/>
                                          </p:val>
                                        </p:tav>
                                      </p:tavLst>
                                    </p:anim>
                                    <p:anim calcmode="lin" valueType="num">
                                      <p:cBhvr>
                                        <p:cTn id="77" dur="1000" fill="hold"/>
                                        <p:tgtEl>
                                          <p:spTgt spid="21729"/>
                                        </p:tgtEl>
                                        <p:attrNameLst>
                                          <p:attrName>ppt_h</p:attrName>
                                        </p:attrNameLst>
                                      </p:cBhvr>
                                      <p:tavLst>
                                        <p:tav tm="0">
                                          <p:val>
                                            <p:strVal val="#ppt_h"/>
                                          </p:val>
                                        </p:tav>
                                        <p:tav tm="100000">
                                          <p:val>
                                            <p:strVal val="#ppt_h"/>
                                          </p:val>
                                        </p:tav>
                                      </p:tavLst>
                                    </p:anim>
                                    <p:animEffect transition="in" filter="fade">
                                      <p:cBhvr>
                                        <p:cTn id="78" dur="1000"/>
                                        <p:tgtEl>
                                          <p:spTgt spid="21729"/>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21730"/>
                                        </p:tgtEl>
                                        <p:attrNameLst>
                                          <p:attrName>style.visibility</p:attrName>
                                        </p:attrNameLst>
                                      </p:cBhvr>
                                      <p:to>
                                        <p:strVal val="visible"/>
                                      </p:to>
                                    </p:set>
                                    <p:anim calcmode="lin" valueType="num">
                                      <p:cBhvr>
                                        <p:cTn id="81" dur="1000" fill="hold"/>
                                        <p:tgtEl>
                                          <p:spTgt spid="21730"/>
                                        </p:tgtEl>
                                        <p:attrNameLst>
                                          <p:attrName>ppt_w</p:attrName>
                                        </p:attrNameLst>
                                      </p:cBhvr>
                                      <p:tavLst>
                                        <p:tav tm="0">
                                          <p:val>
                                            <p:strVal val="#ppt_w*0.70"/>
                                          </p:val>
                                        </p:tav>
                                        <p:tav tm="100000">
                                          <p:val>
                                            <p:strVal val="#ppt_w"/>
                                          </p:val>
                                        </p:tav>
                                      </p:tavLst>
                                    </p:anim>
                                    <p:anim calcmode="lin" valueType="num">
                                      <p:cBhvr>
                                        <p:cTn id="82" dur="1000" fill="hold"/>
                                        <p:tgtEl>
                                          <p:spTgt spid="21730"/>
                                        </p:tgtEl>
                                        <p:attrNameLst>
                                          <p:attrName>ppt_h</p:attrName>
                                        </p:attrNameLst>
                                      </p:cBhvr>
                                      <p:tavLst>
                                        <p:tav tm="0">
                                          <p:val>
                                            <p:strVal val="#ppt_h"/>
                                          </p:val>
                                        </p:tav>
                                        <p:tav tm="100000">
                                          <p:val>
                                            <p:strVal val="#ppt_h"/>
                                          </p:val>
                                        </p:tav>
                                      </p:tavLst>
                                    </p:anim>
                                    <p:animEffect transition="in" filter="fade">
                                      <p:cBhvr>
                                        <p:cTn id="83" dur="1000"/>
                                        <p:tgtEl>
                                          <p:spTgt spid="21730"/>
                                        </p:tgtEl>
                                      </p:cBhvr>
                                    </p:animEffect>
                                  </p:childTnLst>
                                </p:cTn>
                              </p:par>
                              <p:par>
                                <p:cTn id="84" presetID="55" presetClass="entr" presetSubtype="0" fill="hold" grpId="0" nodeType="withEffect">
                                  <p:stCondLst>
                                    <p:cond delay="0"/>
                                  </p:stCondLst>
                                  <p:childTnLst>
                                    <p:set>
                                      <p:cBhvr>
                                        <p:cTn id="85" dur="1" fill="hold">
                                          <p:stCondLst>
                                            <p:cond delay="0"/>
                                          </p:stCondLst>
                                        </p:cTn>
                                        <p:tgtEl>
                                          <p:spTgt spid="21731"/>
                                        </p:tgtEl>
                                        <p:attrNameLst>
                                          <p:attrName>style.visibility</p:attrName>
                                        </p:attrNameLst>
                                      </p:cBhvr>
                                      <p:to>
                                        <p:strVal val="visible"/>
                                      </p:to>
                                    </p:set>
                                    <p:anim calcmode="lin" valueType="num">
                                      <p:cBhvr>
                                        <p:cTn id="86" dur="1000" fill="hold"/>
                                        <p:tgtEl>
                                          <p:spTgt spid="21731"/>
                                        </p:tgtEl>
                                        <p:attrNameLst>
                                          <p:attrName>ppt_w</p:attrName>
                                        </p:attrNameLst>
                                      </p:cBhvr>
                                      <p:tavLst>
                                        <p:tav tm="0">
                                          <p:val>
                                            <p:strVal val="#ppt_w*0.70"/>
                                          </p:val>
                                        </p:tav>
                                        <p:tav tm="100000">
                                          <p:val>
                                            <p:strVal val="#ppt_w"/>
                                          </p:val>
                                        </p:tav>
                                      </p:tavLst>
                                    </p:anim>
                                    <p:anim calcmode="lin" valueType="num">
                                      <p:cBhvr>
                                        <p:cTn id="87" dur="1000" fill="hold"/>
                                        <p:tgtEl>
                                          <p:spTgt spid="21731"/>
                                        </p:tgtEl>
                                        <p:attrNameLst>
                                          <p:attrName>ppt_h</p:attrName>
                                        </p:attrNameLst>
                                      </p:cBhvr>
                                      <p:tavLst>
                                        <p:tav tm="0">
                                          <p:val>
                                            <p:strVal val="#ppt_h"/>
                                          </p:val>
                                        </p:tav>
                                        <p:tav tm="100000">
                                          <p:val>
                                            <p:strVal val="#ppt_h"/>
                                          </p:val>
                                        </p:tav>
                                      </p:tavLst>
                                    </p:anim>
                                    <p:animEffect transition="in" filter="fade">
                                      <p:cBhvr>
                                        <p:cTn id="88" dur="1000"/>
                                        <p:tgtEl>
                                          <p:spTgt spid="21731"/>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21705"/>
                                        </p:tgtEl>
                                        <p:attrNameLst>
                                          <p:attrName>style.visibility</p:attrName>
                                        </p:attrNameLst>
                                      </p:cBhvr>
                                      <p:to>
                                        <p:strVal val="visible"/>
                                      </p:to>
                                    </p:set>
                                    <p:anim calcmode="lin" valueType="num">
                                      <p:cBhvr>
                                        <p:cTn id="91" dur="1000" fill="hold"/>
                                        <p:tgtEl>
                                          <p:spTgt spid="21705"/>
                                        </p:tgtEl>
                                        <p:attrNameLst>
                                          <p:attrName>ppt_w</p:attrName>
                                        </p:attrNameLst>
                                      </p:cBhvr>
                                      <p:tavLst>
                                        <p:tav tm="0">
                                          <p:val>
                                            <p:strVal val="#ppt_w*0.70"/>
                                          </p:val>
                                        </p:tav>
                                        <p:tav tm="100000">
                                          <p:val>
                                            <p:strVal val="#ppt_w"/>
                                          </p:val>
                                        </p:tav>
                                      </p:tavLst>
                                    </p:anim>
                                    <p:anim calcmode="lin" valueType="num">
                                      <p:cBhvr>
                                        <p:cTn id="92" dur="1000" fill="hold"/>
                                        <p:tgtEl>
                                          <p:spTgt spid="21705"/>
                                        </p:tgtEl>
                                        <p:attrNameLst>
                                          <p:attrName>ppt_h</p:attrName>
                                        </p:attrNameLst>
                                      </p:cBhvr>
                                      <p:tavLst>
                                        <p:tav tm="0">
                                          <p:val>
                                            <p:strVal val="#ppt_h"/>
                                          </p:val>
                                        </p:tav>
                                        <p:tav tm="100000">
                                          <p:val>
                                            <p:strVal val="#ppt_h"/>
                                          </p:val>
                                        </p:tav>
                                      </p:tavLst>
                                    </p:anim>
                                    <p:animEffect transition="in" filter="fade">
                                      <p:cBhvr>
                                        <p:cTn id="93" dur="1000"/>
                                        <p:tgtEl>
                                          <p:spTgt spid="21705"/>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21849"/>
                                        </p:tgtEl>
                                        <p:attrNameLst>
                                          <p:attrName>style.visibility</p:attrName>
                                        </p:attrNameLst>
                                      </p:cBhvr>
                                      <p:to>
                                        <p:strVal val="visible"/>
                                      </p:to>
                                    </p:set>
                                    <p:anim calcmode="lin" valueType="num">
                                      <p:cBhvr>
                                        <p:cTn id="96" dur="1000" fill="hold"/>
                                        <p:tgtEl>
                                          <p:spTgt spid="21849"/>
                                        </p:tgtEl>
                                        <p:attrNameLst>
                                          <p:attrName>ppt_w</p:attrName>
                                        </p:attrNameLst>
                                      </p:cBhvr>
                                      <p:tavLst>
                                        <p:tav tm="0">
                                          <p:val>
                                            <p:strVal val="#ppt_w*0.70"/>
                                          </p:val>
                                        </p:tav>
                                        <p:tav tm="100000">
                                          <p:val>
                                            <p:strVal val="#ppt_w"/>
                                          </p:val>
                                        </p:tav>
                                      </p:tavLst>
                                    </p:anim>
                                    <p:anim calcmode="lin" valueType="num">
                                      <p:cBhvr>
                                        <p:cTn id="97" dur="1000" fill="hold"/>
                                        <p:tgtEl>
                                          <p:spTgt spid="21849"/>
                                        </p:tgtEl>
                                        <p:attrNameLst>
                                          <p:attrName>ppt_h</p:attrName>
                                        </p:attrNameLst>
                                      </p:cBhvr>
                                      <p:tavLst>
                                        <p:tav tm="0">
                                          <p:val>
                                            <p:strVal val="#ppt_h"/>
                                          </p:val>
                                        </p:tav>
                                        <p:tav tm="100000">
                                          <p:val>
                                            <p:strVal val="#ppt_h"/>
                                          </p:val>
                                        </p:tav>
                                      </p:tavLst>
                                    </p:anim>
                                    <p:animEffect transition="in" filter="fade">
                                      <p:cBhvr>
                                        <p:cTn id="98" dur="1000"/>
                                        <p:tgtEl>
                                          <p:spTgt spid="218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9" restart="whenNotActive" fill="hold" evtFilter="cancelBubble" nodeType="interactiveSeq">
                <p:stCondLst>
                  <p:cond evt="onClick" delay="0">
                    <p:tgtEl>
                      <p:spTgt spid="21661"/>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1676"/>
                                        </p:tgtEl>
                                        <p:attrNameLst>
                                          <p:attrName>style.visibility</p:attrName>
                                        </p:attrNameLst>
                                      </p:cBhvr>
                                      <p:to>
                                        <p:strVal val="visible"/>
                                      </p:to>
                                    </p:set>
                                    <p:animEffect transition="in" filter="randombar(horizontal)">
                                      <p:cBhvr>
                                        <p:cTn id="104" dur="500"/>
                                        <p:tgtEl>
                                          <p:spTgt spid="21676"/>
                                        </p:tgtEl>
                                      </p:cBhvr>
                                    </p:animEffect>
                                  </p:childTnLst>
                                </p:cTn>
                              </p:par>
                            </p:childTnLst>
                          </p:cTn>
                        </p:par>
                      </p:childTnLst>
                    </p:cTn>
                  </p:par>
                  <p:par>
                    <p:cTn id="105" fill="hold">
                      <p:stCondLst>
                        <p:cond delay="indefinite"/>
                      </p:stCondLst>
                      <p:childTnLst>
                        <p:par>
                          <p:cTn id="106" fill="hold">
                            <p:stCondLst>
                              <p:cond delay="0"/>
                            </p:stCondLst>
                            <p:childTnLst>
                              <p:par>
                                <p:cTn id="107" presetID="8" presetClass="exit" presetSubtype="16" fill="hold" grpId="1" nodeType="clickEffect">
                                  <p:stCondLst>
                                    <p:cond delay="0"/>
                                  </p:stCondLst>
                                  <p:childTnLst>
                                    <p:animEffect transition="out" filter="diamond(in)">
                                      <p:cBhvr>
                                        <p:cTn id="108" dur="500"/>
                                        <p:tgtEl>
                                          <p:spTgt spid="21676"/>
                                        </p:tgtEl>
                                      </p:cBhvr>
                                    </p:animEffect>
                                    <p:set>
                                      <p:cBhvr>
                                        <p:cTn id="109" dur="1" fill="hold">
                                          <p:stCondLst>
                                            <p:cond delay="499"/>
                                          </p:stCondLst>
                                        </p:cTn>
                                        <p:tgtEl>
                                          <p:spTgt spid="21676"/>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9" presetClass="entr" presetSubtype="0" fill="hold" grpId="0" nodeType="clickEffect">
                                  <p:stCondLst>
                                    <p:cond delay="0"/>
                                  </p:stCondLst>
                                  <p:childTnLst>
                                    <p:set>
                                      <p:cBhvr>
                                        <p:cTn id="113" dur="1" fill="hold">
                                          <p:stCondLst>
                                            <p:cond delay="0"/>
                                          </p:stCondLst>
                                        </p:cTn>
                                        <p:tgtEl>
                                          <p:spTgt spid="21668"/>
                                        </p:tgtEl>
                                        <p:attrNameLst>
                                          <p:attrName>style.visibility</p:attrName>
                                        </p:attrNameLst>
                                      </p:cBhvr>
                                      <p:to>
                                        <p:strVal val="visible"/>
                                      </p:to>
                                    </p:set>
                                    <p:anim calcmode="lin" valueType="num">
                                      <p:cBhvr>
                                        <p:cTn id="114" dur="1000" fill="hold"/>
                                        <p:tgtEl>
                                          <p:spTgt spid="21668"/>
                                        </p:tgtEl>
                                        <p:attrNameLst>
                                          <p:attrName>ppt_x</p:attrName>
                                        </p:attrNameLst>
                                      </p:cBhvr>
                                      <p:tavLst>
                                        <p:tav tm="0">
                                          <p:val>
                                            <p:strVal val="#ppt_x-.2"/>
                                          </p:val>
                                        </p:tav>
                                        <p:tav tm="100000">
                                          <p:val>
                                            <p:strVal val="#ppt_x"/>
                                          </p:val>
                                        </p:tav>
                                      </p:tavLst>
                                    </p:anim>
                                    <p:anim calcmode="lin" valueType="num">
                                      <p:cBhvr>
                                        <p:cTn id="115" dur="1000" fill="hold"/>
                                        <p:tgtEl>
                                          <p:spTgt spid="21668"/>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21668"/>
                                        </p:tgtEl>
                                      </p:cBhvr>
                                    </p:animEffect>
                                  </p:childTnLst>
                                  <p:subTnLst>
                                    <p:audio>
                                      <p:cMediaNode>
                                        <p:cTn display="0" masterRel="sameClick">
                                          <p:stCondLst>
                                            <p:cond evt="begin" delay="0">
                                              <p:tn val="112"/>
                                            </p:cond>
                                          </p:stCondLst>
                                          <p:endCondLst>
                                            <p:cond evt="onStopAudio" delay="0">
                                              <p:tgtEl>
                                                <p:sldTgt/>
                                              </p:tgtEl>
                                            </p:cond>
                                          </p:endCondLst>
                                        </p:cTn>
                                        <p:tgtEl>
                                          <p:sndTgt r:embed="rId2" name="chimes.wav" builtIn="1"/>
                                        </p:tgtEl>
                                      </p:cMediaNode>
                                    </p:audio>
                                  </p:subTnLst>
                                </p:cTn>
                              </p:par>
                            </p:childTnLst>
                          </p:cTn>
                        </p:par>
                      </p:childTnLst>
                    </p:cTn>
                  </p:par>
                </p:childTnLst>
              </p:cTn>
              <p:nextCondLst>
                <p:cond evt="onClick" delay="0">
                  <p:tgtEl>
                    <p:spTgt spid="21661"/>
                  </p:tgtEl>
                </p:cond>
              </p:nextCondLst>
            </p:seq>
            <p:seq concurrent="1" nextAc="seek">
              <p:cTn id="117" restart="whenNotActive" fill="hold" evtFilter="cancelBubble" nodeType="interactiveSeq">
                <p:stCondLst>
                  <p:cond evt="onClick" delay="0">
                    <p:tgtEl>
                      <p:spTgt spid="21662"/>
                    </p:tgtEl>
                  </p:cond>
                </p:stCondLst>
                <p:endSync evt="end" delay="0">
                  <p:rtn val="all"/>
                </p:endSync>
                <p:childTnLst>
                  <p:par>
                    <p:cTn id="118" fill="hold">
                      <p:stCondLst>
                        <p:cond delay="0"/>
                      </p:stCondLst>
                      <p:childTnLst>
                        <p:par>
                          <p:cTn id="119" fill="hold">
                            <p:stCondLst>
                              <p:cond delay="0"/>
                            </p:stCondLst>
                            <p:childTnLst>
                              <p:par>
                                <p:cTn id="120" presetID="34" presetClass="entr" presetSubtype="0" fill="hold" grpId="0" nodeType="clickEffect">
                                  <p:stCondLst>
                                    <p:cond delay="0"/>
                                  </p:stCondLst>
                                  <p:childTnLst>
                                    <p:set>
                                      <p:cBhvr>
                                        <p:cTn id="121" dur="1" fill="hold">
                                          <p:stCondLst>
                                            <p:cond delay="0"/>
                                          </p:stCondLst>
                                        </p:cTn>
                                        <p:tgtEl>
                                          <p:spTgt spid="21677"/>
                                        </p:tgtEl>
                                        <p:attrNameLst>
                                          <p:attrName>style.visibility</p:attrName>
                                        </p:attrNameLst>
                                      </p:cBhvr>
                                      <p:to>
                                        <p:strVal val="visible"/>
                                      </p:to>
                                    </p:set>
                                    <p:anim from="(-#ppt_w/2)" to="(#ppt_x)" calcmode="lin" valueType="num">
                                      <p:cBhvr>
                                        <p:cTn id="122" dur="600" fill="hold">
                                          <p:stCondLst>
                                            <p:cond delay="0"/>
                                          </p:stCondLst>
                                        </p:cTn>
                                        <p:tgtEl>
                                          <p:spTgt spid="21677"/>
                                        </p:tgtEl>
                                        <p:attrNameLst>
                                          <p:attrName>ppt_x</p:attrName>
                                        </p:attrNameLst>
                                      </p:cBhvr>
                                    </p:anim>
                                    <p:anim from="0" to="-1.0" calcmode="lin" valueType="num">
                                      <p:cBhvr>
                                        <p:cTn id="123" dur="200" decel="50000" autoRev="1" fill="hold">
                                          <p:stCondLst>
                                            <p:cond delay="600"/>
                                          </p:stCondLst>
                                        </p:cTn>
                                        <p:tgtEl>
                                          <p:spTgt spid="21677"/>
                                        </p:tgtEl>
                                        <p:attrNameLst>
                                          <p:attrName>xshear</p:attrName>
                                        </p:attrNameLst>
                                      </p:cBhvr>
                                    </p:anim>
                                    <p:animScale>
                                      <p:cBhvr>
                                        <p:cTn id="124" dur="200" decel="100000" autoRev="1" fill="hold">
                                          <p:stCondLst>
                                            <p:cond delay="600"/>
                                          </p:stCondLst>
                                        </p:cTn>
                                        <p:tgtEl>
                                          <p:spTgt spid="21677"/>
                                        </p:tgtEl>
                                      </p:cBhvr>
                                      <p:from x="100000" y="100000"/>
                                      <p:to x="80000" y="100000"/>
                                    </p:animScale>
                                    <p:anim by="(#ppt_h/3+#ppt_w*0.1)" calcmode="lin" valueType="num">
                                      <p:cBhvr additive="sum">
                                        <p:cTn id="125" dur="200" decel="100000" autoRev="1" fill="hold">
                                          <p:stCondLst>
                                            <p:cond delay="600"/>
                                          </p:stCondLst>
                                        </p:cTn>
                                        <p:tgtEl>
                                          <p:spTgt spid="21677"/>
                                        </p:tgtEl>
                                        <p:attrNameLst>
                                          <p:attrName>ppt_x</p:attrName>
                                        </p:attrNameLst>
                                      </p:cBhvr>
                                    </p:anim>
                                  </p:childTnLst>
                                </p:cTn>
                              </p:par>
                            </p:childTnLst>
                          </p:cTn>
                        </p:par>
                      </p:childTnLst>
                    </p:cTn>
                  </p:par>
                  <p:par>
                    <p:cTn id="126" fill="hold">
                      <p:stCondLst>
                        <p:cond delay="indefinite"/>
                      </p:stCondLst>
                      <p:childTnLst>
                        <p:par>
                          <p:cTn id="127" fill="hold">
                            <p:stCondLst>
                              <p:cond delay="0"/>
                            </p:stCondLst>
                            <p:childTnLst>
                              <p:par>
                                <p:cTn id="128" presetID="8" presetClass="exit" presetSubtype="16" fill="hold" grpId="1" nodeType="clickEffect">
                                  <p:stCondLst>
                                    <p:cond delay="0"/>
                                  </p:stCondLst>
                                  <p:childTnLst>
                                    <p:animEffect transition="out" filter="diamond(in)">
                                      <p:cBhvr>
                                        <p:cTn id="129" dur="500"/>
                                        <p:tgtEl>
                                          <p:spTgt spid="21677"/>
                                        </p:tgtEl>
                                      </p:cBhvr>
                                    </p:animEffect>
                                    <p:set>
                                      <p:cBhvr>
                                        <p:cTn id="130" dur="1" fill="hold">
                                          <p:stCondLst>
                                            <p:cond delay="499"/>
                                          </p:stCondLst>
                                        </p:cTn>
                                        <p:tgtEl>
                                          <p:spTgt spid="21677"/>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0" presetClass="entr" presetSubtype="0" fill="hold" grpId="0" nodeType="clickEffect">
                                  <p:stCondLst>
                                    <p:cond delay="0"/>
                                  </p:stCondLst>
                                  <p:childTnLst>
                                    <p:set>
                                      <p:cBhvr>
                                        <p:cTn id="134" dur="1" fill="hold">
                                          <p:stCondLst>
                                            <p:cond delay="0"/>
                                          </p:stCondLst>
                                        </p:cTn>
                                        <p:tgtEl>
                                          <p:spTgt spid="21669"/>
                                        </p:tgtEl>
                                        <p:attrNameLst>
                                          <p:attrName>style.visibility</p:attrName>
                                        </p:attrNameLst>
                                      </p:cBhvr>
                                      <p:to>
                                        <p:strVal val="visible"/>
                                      </p:to>
                                    </p:set>
                                    <p:animEffect transition="in" filter="wedge">
                                      <p:cBhvr>
                                        <p:cTn id="135" dur="2000"/>
                                        <p:tgtEl>
                                          <p:spTgt spid="21669"/>
                                        </p:tgtEl>
                                      </p:cBhvr>
                                    </p:animEffect>
                                  </p:childTnLst>
                                  <p:subTnLst>
                                    <p:audio>
                                      <p:cMediaNode>
                                        <p:cTn display="0" masterRel="sameClick">
                                          <p:stCondLst>
                                            <p:cond evt="begin" delay="0">
                                              <p:tn val="133"/>
                                            </p:cond>
                                          </p:stCondLst>
                                          <p:endCondLst>
                                            <p:cond evt="onStopAudio" delay="0">
                                              <p:tgtEl>
                                                <p:sldTgt/>
                                              </p:tgtEl>
                                            </p:cond>
                                          </p:endCondLst>
                                        </p:cTn>
                                        <p:tgtEl>
                                          <p:sndTgt r:embed="rId2" name="chimes.wav" builtIn="1"/>
                                        </p:tgtEl>
                                      </p:cMediaNode>
                                    </p:audio>
                                  </p:subTnLst>
                                </p:cTn>
                              </p:par>
                            </p:childTnLst>
                          </p:cTn>
                        </p:par>
                      </p:childTnLst>
                    </p:cTn>
                  </p:par>
                </p:childTnLst>
              </p:cTn>
              <p:nextCondLst>
                <p:cond evt="onClick" delay="0">
                  <p:tgtEl>
                    <p:spTgt spid="21662"/>
                  </p:tgtEl>
                </p:cond>
              </p:nextCondLst>
            </p:seq>
            <p:seq concurrent="1" nextAc="seek">
              <p:cTn id="136" restart="whenNotActive" fill="hold" evtFilter="cancelBubble" nodeType="interactiveSeq">
                <p:stCondLst>
                  <p:cond evt="onClick" delay="0">
                    <p:tgtEl>
                      <p:spTgt spid="21663"/>
                    </p:tgtEl>
                  </p:cond>
                </p:stCondLst>
                <p:endSync evt="end" delay="0">
                  <p:rtn val="all"/>
                </p:endSync>
                <p:childTnLst>
                  <p:par>
                    <p:cTn id="137" fill="hold">
                      <p:stCondLst>
                        <p:cond delay="0"/>
                      </p:stCondLst>
                      <p:childTnLst>
                        <p:par>
                          <p:cTn id="138" fill="hold">
                            <p:stCondLst>
                              <p:cond delay="0"/>
                            </p:stCondLst>
                            <p:childTnLst>
                              <p:par>
                                <p:cTn id="139" presetID="20" presetClass="entr" presetSubtype="0" fill="hold" grpId="0" nodeType="clickEffect">
                                  <p:stCondLst>
                                    <p:cond delay="0"/>
                                  </p:stCondLst>
                                  <p:childTnLst>
                                    <p:set>
                                      <p:cBhvr>
                                        <p:cTn id="140" dur="1" fill="hold">
                                          <p:stCondLst>
                                            <p:cond delay="0"/>
                                          </p:stCondLst>
                                        </p:cTn>
                                        <p:tgtEl>
                                          <p:spTgt spid="21678"/>
                                        </p:tgtEl>
                                        <p:attrNameLst>
                                          <p:attrName>style.visibility</p:attrName>
                                        </p:attrNameLst>
                                      </p:cBhvr>
                                      <p:to>
                                        <p:strVal val="visible"/>
                                      </p:to>
                                    </p:set>
                                    <p:animEffect transition="in" filter="wedge">
                                      <p:cBhvr>
                                        <p:cTn id="141" dur="2000"/>
                                        <p:tgtEl>
                                          <p:spTgt spid="21678"/>
                                        </p:tgtEl>
                                      </p:cBhvr>
                                    </p:animEffect>
                                  </p:childTnLst>
                                </p:cTn>
                              </p:par>
                            </p:childTnLst>
                          </p:cTn>
                        </p:par>
                      </p:childTnLst>
                    </p:cTn>
                  </p:par>
                  <p:par>
                    <p:cTn id="142" fill="hold">
                      <p:stCondLst>
                        <p:cond delay="indefinite"/>
                      </p:stCondLst>
                      <p:childTnLst>
                        <p:par>
                          <p:cTn id="143" fill="hold">
                            <p:stCondLst>
                              <p:cond delay="0"/>
                            </p:stCondLst>
                            <p:childTnLst>
                              <p:par>
                                <p:cTn id="144" presetID="8" presetClass="exit" presetSubtype="16" fill="hold" grpId="1" nodeType="clickEffect">
                                  <p:stCondLst>
                                    <p:cond delay="0"/>
                                  </p:stCondLst>
                                  <p:childTnLst>
                                    <p:animEffect transition="out" filter="diamond(in)">
                                      <p:cBhvr>
                                        <p:cTn id="145" dur="500"/>
                                        <p:tgtEl>
                                          <p:spTgt spid="21678"/>
                                        </p:tgtEl>
                                      </p:cBhvr>
                                    </p:animEffect>
                                    <p:set>
                                      <p:cBhvr>
                                        <p:cTn id="146" dur="1" fill="hold">
                                          <p:stCondLst>
                                            <p:cond delay="499"/>
                                          </p:stCondLst>
                                        </p:cTn>
                                        <p:tgtEl>
                                          <p:spTgt spid="21678"/>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3" presetClass="entr" presetSubtype="16" fill="hold" grpId="0" nodeType="clickEffect">
                                  <p:stCondLst>
                                    <p:cond delay="0"/>
                                  </p:stCondLst>
                                  <p:childTnLst>
                                    <p:set>
                                      <p:cBhvr>
                                        <p:cTn id="150" dur="1" fill="hold">
                                          <p:stCondLst>
                                            <p:cond delay="0"/>
                                          </p:stCondLst>
                                        </p:cTn>
                                        <p:tgtEl>
                                          <p:spTgt spid="21670"/>
                                        </p:tgtEl>
                                        <p:attrNameLst>
                                          <p:attrName>style.visibility</p:attrName>
                                        </p:attrNameLst>
                                      </p:cBhvr>
                                      <p:to>
                                        <p:strVal val="visible"/>
                                      </p:to>
                                    </p:set>
                                    <p:animEffect transition="in" filter="plus(in)">
                                      <p:cBhvr>
                                        <p:cTn id="151" dur="2000"/>
                                        <p:tgtEl>
                                          <p:spTgt spid="21670"/>
                                        </p:tgtEl>
                                      </p:cBhvr>
                                    </p:animEffect>
                                  </p:childTnLst>
                                  <p:subTnLst>
                                    <p:audio>
                                      <p:cMediaNode>
                                        <p:cTn display="0" masterRel="sameClick">
                                          <p:stCondLst>
                                            <p:cond evt="begin" delay="0">
                                              <p:tn val="149"/>
                                            </p:cond>
                                          </p:stCondLst>
                                          <p:endCondLst>
                                            <p:cond evt="onStopAudio" delay="0">
                                              <p:tgtEl>
                                                <p:sldTgt/>
                                              </p:tgtEl>
                                            </p:cond>
                                          </p:endCondLst>
                                        </p:cTn>
                                        <p:tgtEl>
                                          <p:sndTgt r:embed="rId2" name="chimes.wav" builtIn="1"/>
                                        </p:tgtEl>
                                      </p:cMediaNode>
                                    </p:audio>
                                  </p:subTnLst>
                                </p:cTn>
                              </p:par>
                            </p:childTnLst>
                          </p:cTn>
                        </p:par>
                      </p:childTnLst>
                    </p:cTn>
                  </p:par>
                </p:childTnLst>
              </p:cTn>
              <p:nextCondLst>
                <p:cond evt="onClick" delay="0">
                  <p:tgtEl>
                    <p:spTgt spid="21663"/>
                  </p:tgtEl>
                </p:cond>
              </p:nextCondLst>
            </p:seq>
            <p:seq concurrent="1" nextAc="seek">
              <p:cTn id="152" restart="whenNotActive" fill="hold" evtFilter="cancelBubble" nodeType="interactiveSeq">
                <p:stCondLst>
                  <p:cond evt="onClick" delay="0">
                    <p:tgtEl>
                      <p:spTgt spid="21664"/>
                    </p:tgtEl>
                  </p:cond>
                </p:stCondLst>
                <p:endSync evt="end" delay="0">
                  <p:rtn val="all"/>
                </p:endSync>
                <p:childTnLst>
                  <p:par>
                    <p:cTn id="153" fill="hold">
                      <p:stCondLst>
                        <p:cond delay="0"/>
                      </p:stCondLst>
                      <p:childTnLst>
                        <p:par>
                          <p:cTn id="154" fill="hold">
                            <p:stCondLst>
                              <p:cond delay="0"/>
                            </p:stCondLst>
                            <p:childTnLst>
                              <p:par>
                                <p:cTn id="155" presetID="2" presetClass="entr" presetSubtype="4" fill="hold" grpId="0" nodeType="clickEffect">
                                  <p:stCondLst>
                                    <p:cond delay="0"/>
                                  </p:stCondLst>
                                  <p:iterate type="lt">
                                    <p:tmPct val="0"/>
                                  </p:iterate>
                                  <p:childTnLst>
                                    <p:set>
                                      <p:cBhvr>
                                        <p:cTn id="156" dur="1" fill="hold">
                                          <p:stCondLst>
                                            <p:cond delay="0"/>
                                          </p:stCondLst>
                                        </p:cTn>
                                        <p:tgtEl>
                                          <p:spTgt spid="21679"/>
                                        </p:tgtEl>
                                        <p:attrNameLst>
                                          <p:attrName>style.visibility</p:attrName>
                                        </p:attrNameLst>
                                      </p:cBhvr>
                                      <p:to>
                                        <p:strVal val="visible"/>
                                      </p:to>
                                    </p:set>
                                    <p:anim calcmode="lin" valueType="num">
                                      <p:cBhvr additive="base">
                                        <p:cTn id="157" dur="500" fill="hold"/>
                                        <p:tgtEl>
                                          <p:spTgt spid="21679"/>
                                        </p:tgtEl>
                                        <p:attrNameLst>
                                          <p:attrName>ppt_x</p:attrName>
                                        </p:attrNameLst>
                                      </p:cBhvr>
                                      <p:tavLst>
                                        <p:tav tm="0">
                                          <p:val>
                                            <p:strVal val="#ppt_x"/>
                                          </p:val>
                                        </p:tav>
                                        <p:tav tm="100000">
                                          <p:val>
                                            <p:strVal val="#ppt_x"/>
                                          </p:val>
                                        </p:tav>
                                      </p:tavLst>
                                    </p:anim>
                                    <p:anim calcmode="lin" valueType="num">
                                      <p:cBhvr additive="base">
                                        <p:cTn id="158" dur="500" fill="hold"/>
                                        <p:tgtEl>
                                          <p:spTgt spid="21679"/>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8" presetClass="exit" presetSubtype="16" fill="hold" grpId="1" nodeType="clickEffect">
                                  <p:stCondLst>
                                    <p:cond delay="0"/>
                                  </p:stCondLst>
                                  <p:iterate type="lt">
                                    <p:tmPct val="0"/>
                                  </p:iterate>
                                  <p:childTnLst>
                                    <p:animEffect transition="out" filter="diamond(in)">
                                      <p:cBhvr>
                                        <p:cTn id="162" dur="500"/>
                                        <p:tgtEl>
                                          <p:spTgt spid="21679"/>
                                        </p:tgtEl>
                                      </p:cBhvr>
                                    </p:animEffect>
                                    <p:set>
                                      <p:cBhvr>
                                        <p:cTn id="163" dur="1" fill="hold">
                                          <p:stCondLst>
                                            <p:cond delay="499"/>
                                          </p:stCondLst>
                                        </p:cTn>
                                        <p:tgtEl>
                                          <p:spTgt spid="21679"/>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29" presetClass="entr" presetSubtype="0" fill="hold" grpId="0" nodeType="clickEffect">
                                  <p:stCondLst>
                                    <p:cond delay="0"/>
                                  </p:stCondLst>
                                  <p:childTnLst>
                                    <p:set>
                                      <p:cBhvr>
                                        <p:cTn id="167" dur="1" fill="hold">
                                          <p:stCondLst>
                                            <p:cond delay="0"/>
                                          </p:stCondLst>
                                        </p:cTn>
                                        <p:tgtEl>
                                          <p:spTgt spid="21671"/>
                                        </p:tgtEl>
                                        <p:attrNameLst>
                                          <p:attrName>style.visibility</p:attrName>
                                        </p:attrNameLst>
                                      </p:cBhvr>
                                      <p:to>
                                        <p:strVal val="visible"/>
                                      </p:to>
                                    </p:set>
                                    <p:anim calcmode="lin" valueType="num">
                                      <p:cBhvr>
                                        <p:cTn id="168" dur="1000" fill="hold"/>
                                        <p:tgtEl>
                                          <p:spTgt spid="21671"/>
                                        </p:tgtEl>
                                        <p:attrNameLst>
                                          <p:attrName>ppt_x</p:attrName>
                                        </p:attrNameLst>
                                      </p:cBhvr>
                                      <p:tavLst>
                                        <p:tav tm="0">
                                          <p:val>
                                            <p:strVal val="#ppt_x-.2"/>
                                          </p:val>
                                        </p:tav>
                                        <p:tav tm="100000">
                                          <p:val>
                                            <p:strVal val="#ppt_x"/>
                                          </p:val>
                                        </p:tav>
                                      </p:tavLst>
                                    </p:anim>
                                    <p:anim calcmode="lin" valueType="num">
                                      <p:cBhvr>
                                        <p:cTn id="169" dur="1000" fill="hold"/>
                                        <p:tgtEl>
                                          <p:spTgt spid="21671"/>
                                        </p:tgtEl>
                                        <p:attrNameLst>
                                          <p:attrName>ppt_y</p:attrName>
                                        </p:attrNameLst>
                                      </p:cBhvr>
                                      <p:tavLst>
                                        <p:tav tm="0">
                                          <p:val>
                                            <p:strVal val="#ppt_y"/>
                                          </p:val>
                                        </p:tav>
                                        <p:tav tm="100000">
                                          <p:val>
                                            <p:strVal val="#ppt_y"/>
                                          </p:val>
                                        </p:tav>
                                      </p:tavLst>
                                    </p:anim>
                                    <p:animEffect transition="in" filter="wipe(right)" prLst="gradientSize: 0.1">
                                      <p:cBhvr>
                                        <p:cTn id="170" dur="1000"/>
                                        <p:tgtEl>
                                          <p:spTgt spid="21671"/>
                                        </p:tgtEl>
                                      </p:cBhvr>
                                    </p:animEffect>
                                  </p:childTnLst>
                                  <p:subTnLst>
                                    <p:audio>
                                      <p:cMediaNode>
                                        <p:cTn display="0" masterRel="sameClick">
                                          <p:stCondLst>
                                            <p:cond evt="begin" delay="0">
                                              <p:tn val="166"/>
                                            </p:cond>
                                          </p:stCondLst>
                                          <p:endCondLst>
                                            <p:cond evt="onStopAudio" delay="0">
                                              <p:tgtEl>
                                                <p:sldTgt/>
                                              </p:tgtEl>
                                            </p:cond>
                                          </p:endCondLst>
                                        </p:cTn>
                                        <p:tgtEl>
                                          <p:sndTgt r:embed="rId2" name="chimes.wav" builtIn="1"/>
                                        </p:tgtEl>
                                      </p:cMediaNode>
                                    </p:audio>
                                  </p:subTnLst>
                                </p:cTn>
                              </p:par>
                            </p:childTnLst>
                          </p:cTn>
                        </p:par>
                      </p:childTnLst>
                    </p:cTn>
                  </p:par>
                </p:childTnLst>
              </p:cTn>
              <p:nextCondLst>
                <p:cond evt="onClick" delay="0">
                  <p:tgtEl>
                    <p:spTgt spid="21664"/>
                  </p:tgtEl>
                </p:cond>
              </p:nextCondLst>
            </p:seq>
            <p:seq concurrent="1" nextAc="seek">
              <p:cTn id="171" restart="whenNotActive" fill="hold" evtFilter="cancelBubble" nodeType="interactiveSeq">
                <p:stCondLst>
                  <p:cond evt="onClick" delay="0">
                    <p:tgtEl>
                      <p:spTgt spid="21665"/>
                    </p:tgtEl>
                  </p:cond>
                </p:stCondLst>
                <p:endSync evt="end" delay="0">
                  <p:rtn val="all"/>
                </p:endSync>
                <p:childTnLst>
                  <p:par>
                    <p:cTn id="172" fill="hold">
                      <p:stCondLst>
                        <p:cond delay="0"/>
                      </p:stCondLst>
                      <p:childTnLst>
                        <p:par>
                          <p:cTn id="173" fill="hold">
                            <p:stCondLst>
                              <p:cond delay="0"/>
                            </p:stCondLst>
                            <p:childTnLst>
                              <p:par>
                                <p:cTn id="174" presetID="4" presetClass="entr" presetSubtype="16" fill="hold" grpId="0" nodeType="clickEffect">
                                  <p:stCondLst>
                                    <p:cond delay="0"/>
                                  </p:stCondLst>
                                  <p:childTnLst>
                                    <p:set>
                                      <p:cBhvr>
                                        <p:cTn id="175" dur="1" fill="hold">
                                          <p:stCondLst>
                                            <p:cond delay="0"/>
                                          </p:stCondLst>
                                        </p:cTn>
                                        <p:tgtEl>
                                          <p:spTgt spid="21680"/>
                                        </p:tgtEl>
                                        <p:attrNameLst>
                                          <p:attrName>style.visibility</p:attrName>
                                        </p:attrNameLst>
                                      </p:cBhvr>
                                      <p:to>
                                        <p:strVal val="visible"/>
                                      </p:to>
                                    </p:set>
                                    <p:animEffect transition="in" filter="box(in)">
                                      <p:cBhvr>
                                        <p:cTn id="176" dur="500"/>
                                        <p:tgtEl>
                                          <p:spTgt spid="21680"/>
                                        </p:tgtEl>
                                      </p:cBhvr>
                                    </p:animEffect>
                                  </p:childTnLst>
                                </p:cTn>
                              </p:par>
                            </p:childTnLst>
                          </p:cTn>
                        </p:par>
                      </p:childTnLst>
                    </p:cTn>
                  </p:par>
                  <p:par>
                    <p:cTn id="177" fill="hold">
                      <p:stCondLst>
                        <p:cond delay="indefinite"/>
                      </p:stCondLst>
                      <p:childTnLst>
                        <p:par>
                          <p:cTn id="178" fill="hold">
                            <p:stCondLst>
                              <p:cond delay="0"/>
                            </p:stCondLst>
                            <p:childTnLst>
                              <p:par>
                                <p:cTn id="179" presetID="8" presetClass="exit" presetSubtype="16" fill="hold" grpId="1" nodeType="clickEffect">
                                  <p:stCondLst>
                                    <p:cond delay="0"/>
                                  </p:stCondLst>
                                  <p:childTnLst>
                                    <p:animEffect transition="out" filter="diamond(in)">
                                      <p:cBhvr>
                                        <p:cTn id="180" dur="500"/>
                                        <p:tgtEl>
                                          <p:spTgt spid="21680"/>
                                        </p:tgtEl>
                                      </p:cBhvr>
                                    </p:animEffect>
                                    <p:set>
                                      <p:cBhvr>
                                        <p:cTn id="181" dur="1" fill="hold">
                                          <p:stCondLst>
                                            <p:cond delay="499"/>
                                          </p:stCondLst>
                                        </p:cTn>
                                        <p:tgtEl>
                                          <p:spTgt spid="21680"/>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4" presetClass="entr" presetSubtype="16" fill="hold" grpId="0" nodeType="clickEffect">
                                  <p:stCondLst>
                                    <p:cond delay="0"/>
                                  </p:stCondLst>
                                  <p:childTnLst>
                                    <p:set>
                                      <p:cBhvr>
                                        <p:cTn id="185" dur="1" fill="hold">
                                          <p:stCondLst>
                                            <p:cond delay="0"/>
                                          </p:stCondLst>
                                        </p:cTn>
                                        <p:tgtEl>
                                          <p:spTgt spid="21672"/>
                                        </p:tgtEl>
                                        <p:attrNameLst>
                                          <p:attrName>style.visibility</p:attrName>
                                        </p:attrNameLst>
                                      </p:cBhvr>
                                      <p:to>
                                        <p:strVal val="visible"/>
                                      </p:to>
                                    </p:set>
                                    <p:animEffect transition="in" filter="box(in)">
                                      <p:cBhvr>
                                        <p:cTn id="186" dur="500"/>
                                        <p:tgtEl>
                                          <p:spTgt spid="21672"/>
                                        </p:tgtEl>
                                      </p:cBhvr>
                                    </p:animEffect>
                                  </p:childTnLst>
                                  <p:subTnLst>
                                    <p:audio>
                                      <p:cMediaNode>
                                        <p:cTn display="0" masterRel="sameClick">
                                          <p:stCondLst>
                                            <p:cond evt="begin" delay="0">
                                              <p:tn val="184"/>
                                            </p:cond>
                                          </p:stCondLst>
                                          <p:endCondLst>
                                            <p:cond evt="onStopAudio" delay="0">
                                              <p:tgtEl>
                                                <p:sldTgt/>
                                              </p:tgtEl>
                                            </p:cond>
                                          </p:endCondLst>
                                        </p:cTn>
                                        <p:tgtEl>
                                          <p:sndTgt r:embed="rId2" name="chimes.wav" builtIn="1"/>
                                        </p:tgtEl>
                                      </p:cMediaNode>
                                    </p:audio>
                                  </p:subTnLst>
                                </p:cTn>
                              </p:par>
                            </p:childTnLst>
                          </p:cTn>
                        </p:par>
                      </p:childTnLst>
                    </p:cTn>
                  </p:par>
                </p:childTnLst>
              </p:cTn>
              <p:nextCondLst>
                <p:cond evt="onClick" delay="0">
                  <p:tgtEl>
                    <p:spTgt spid="21665"/>
                  </p:tgtEl>
                </p:cond>
              </p:nextCondLst>
            </p:seq>
            <p:seq concurrent="1" nextAc="seek">
              <p:cTn id="187" restart="whenNotActive" fill="hold" evtFilter="cancelBubble" nodeType="interactiveSeq">
                <p:stCondLst>
                  <p:cond evt="onClick" delay="0">
                    <p:tgtEl>
                      <p:spTgt spid="21666"/>
                    </p:tgtEl>
                  </p:cond>
                </p:stCondLst>
                <p:endSync evt="end" delay="0">
                  <p:rtn val="all"/>
                </p:endSync>
                <p:childTnLst>
                  <p:par>
                    <p:cTn id="188" fill="hold">
                      <p:stCondLst>
                        <p:cond delay="0"/>
                      </p:stCondLst>
                      <p:childTnLst>
                        <p:par>
                          <p:cTn id="189" fill="hold">
                            <p:stCondLst>
                              <p:cond delay="0"/>
                            </p:stCondLst>
                            <p:childTnLst>
                              <p:par>
                                <p:cTn id="190" presetID="4" presetClass="entr" presetSubtype="16" fill="hold" grpId="0" nodeType="clickEffect">
                                  <p:stCondLst>
                                    <p:cond delay="0"/>
                                  </p:stCondLst>
                                  <p:iterate type="lt">
                                    <p:tmPct val="0"/>
                                  </p:iterate>
                                  <p:childTnLst>
                                    <p:set>
                                      <p:cBhvr>
                                        <p:cTn id="191" dur="1" fill="hold">
                                          <p:stCondLst>
                                            <p:cond delay="0"/>
                                          </p:stCondLst>
                                        </p:cTn>
                                        <p:tgtEl>
                                          <p:spTgt spid="21681"/>
                                        </p:tgtEl>
                                        <p:attrNameLst>
                                          <p:attrName>style.visibility</p:attrName>
                                        </p:attrNameLst>
                                      </p:cBhvr>
                                      <p:to>
                                        <p:strVal val="visible"/>
                                      </p:to>
                                    </p:set>
                                    <p:animEffect transition="in" filter="box(in)">
                                      <p:cBhvr>
                                        <p:cTn id="192" dur="500"/>
                                        <p:tgtEl>
                                          <p:spTgt spid="21681"/>
                                        </p:tgtEl>
                                      </p:cBhvr>
                                    </p:animEffect>
                                  </p:childTnLst>
                                </p:cTn>
                              </p:par>
                            </p:childTnLst>
                          </p:cTn>
                        </p:par>
                      </p:childTnLst>
                    </p:cTn>
                  </p:par>
                  <p:par>
                    <p:cTn id="193" fill="hold">
                      <p:stCondLst>
                        <p:cond delay="indefinite"/>
                      </p:stCondLst>
                      <p:childTnLst>
                        <p:par>
                          <p:cTn id="194" fill="hold">
                            <p:stCondLst>
                              <p:cond delay="0"/>
                            </p:stCondLst>
                            <p:childTnLst>
                              <p:par>
                                <p:cTn id="195" presetID="8" presetClass="exit" presetSubtype="16" fill="hold" grpId="1" nodeType="clickEffect">
                                  <p:stCondLst>
                                    <p:cond delay="0"/>
                                  </p:stCondLst>
                                  <p:iterate type="lt">
                                    <p:tmPct val="0"/>
                                  </p:iterate>
                                  <p:childTnLst>
                                    <p:animEffect transition="out" filter="diamond(in)">
                                      <p:cBhvr>
                                        <p:cTn id="196" dur="500"/>
                                        <p:tgtEl>
                                          <p:spTgt spid="21681"/>
                                        </p:tgtEl>
                                      </p:cBhvr>
                                    </p:animEffect>
                                    <p:set>
                                      <p:cBhvr>
                                        <p:cTn id="197" dur="1" fill="hold">
                                          <p:stCondLst>
                                            <p:cond delay="499"/>
                                          </p:stCondLst>
                                        </p:cTn>
                                        <p:tgtEl>
                                          <p:spTgt spid="21681"/>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4" presetClass="entr" presetSubtype="16" fill="hold" grpId="0" nodeType="clickEffect">
                                  <p:stCondLst>
                                    <p:cond delay="0"/>
                                  </p:stCondLst>
                                  <p:childTnLst>
                                    <p:set>
                                      <p:cBhvr>
                                        <p:cTn id="201" dur="1" fill="hold">
                                          <p:stCondLst>
                                            <p:cond delay="0"/>
                                          </p:stCondLst>
                                        </p:cTn>
                                        <p:tgtEl>
                                          <p:spTgt spid="21673"/>
                                        </p:tgtEl>
                                        <p:attrNameLst>
                                          <p:attrName>style.visibility</p:attrName>
                                        </p:attrNameLst>
                                      </p:cBhvr>
                                      <p:to>
                                        <p:strVal val="visible"/>
                                      </p:to>
                                    </p:set>
                                    <p:animEffect transition="in" filter="box(in)">
                                      <p:cBhvr>
                                        <p:cTn id="202" dur="500"/>
                                        <p:tgtEl>
                                          <p:spTgt spid="21673"/>
                                        </p:tgtEl>
                                      </p:cBhvr>
                                    </p:animEffect>
                                  </p:childTnLst>
                                  <p:subTnLst>
                                    <p:audio>
                                      <p:cMediaNode>
                                        <p:cTn display="0" masterRel="sameClick">
                                          <p:stCondLst>
                                            <p:cond evt="begin" delay="0">
                                              <p:tn val="200"/>
                                            </p:cond>
                                          </p:stCondLst>
                                          <p:endCondLst>
                                            <p:cond evt="onStopAudio" delay="0">
                                              <p:tgtEl>
                                                <p:sldTgt/>
                                              </p:tgtEl>
                                            </p:cond>
                                          </p:endCondLst>
                                        </p:cTn>
                                        <p:tgtEl>
                                          <p:sndTgt r:embed="rId2" name="chimes.wav" builtIn="1"/>
                                        </p:tgtEl>
                                      </p:cMediaNode>
                                    </p:audio>
                                  </p:subTnLst>
                                </p:cTn>
                              </p:par>
                            </p:childTnLst>
                          </p:cTn>
                        </p:par>
                      </p:childTnLst>
                    </p:cTn>
                  </p:par>
                </p:childTnLst>
              </p:cTn>
              <p:nextCondLst>
                <p:cond evt="onClick" delay="0">
                  <p:tgtEl>
                    <p:spTgt spid="21666"/>
                  </p:tgtEl>
                </p:cond>
              </p:nextCondLst>
            </p:seq>
            <p:seq concurrent="1" nextAc="seek">
              <p:cTn id="203" restart="whenNotActive" fill="hold" evtFilter="cancelBubble" nodeType="interactiveSeq">
                <p:stCondLst>
                  <p:cond evt="onClick" delay="0">
                    <p:tgtEl>
                      <p:spTgt spid="21667"/>
                    </p:tgtEl>
                  </p:cond>
                </p:stCondLst>
                <p:endSync evt="end" delay="0">
                  <p:rtn val="all"/>
                </p:endSync>
                <p:childTnLst>
                  <p:par>
                    <p:cTn id="204" fill="hold">
                      <p:stCondLst>
                        <p:cond delay="0"/>
                      </p:stCondLst>
                      <p:childTnLst>
                        <p:par>
                          <p:cTn id="205" fill="hold">
                            <p:stCondLst>
                              <p:cond delay="0"/>
                            </p:stCondLst>
                            <p:childTnLst>
                              <p:par>
                                <p:cTn id="206" presetID="34" presetClass="entr" presetSubtype="0" fill="hold" grpId="0" nodeType="clickEffect">
                                  <p:stCondLst>
                                    <p:cond delay="0"/>
                                  </p:stCondLst>
                                  <p:childTnLst>
                                    <p:set>
                                      <p:cBhvr>
                                        <p:cTn id="207" dur="1" fill="hold">
                                          <p:stCondLst>
                                            <p:cond delay="0"/>
                                          </p:stCondLst>
                                        </p:cTn>
                                        <p:tgtEl>
                                          <p:spTgt spid="21682"/>
                                        </p:tgtEl>
                                        <p:attrNameLst>
                                          <p:attrName>style.visibility</p:attrName>
                                        </p:attrNameLst>
                                      </p:cBhvr>
                                      <p:to>
                                        <p:strVal val="visible"/>
                                      </p:to>
                                    </p:set>
                                    <p:anim from="(-#ppt_w/2)" to="(#ppt_x)" calcmode="lin" valueType="num">
                                      <p:cBhvr>
                                        <p:cTn id="208" dur="600" fill="hold">
                                          <p:stCondLst>
                                            <p:cond delay="0"/>
                                          </p:stCondLst>
                                        </p:cTn>
                                        <p:tgtEl>
                                          <p:spTgt spid="21682"/>
                                        </p:tgtEl>
                                        <p:attrNameLst>
                                          <p:attrName>ppt_x</p:attrName>
                                        </p:attrNameLst>
                                      </p:cBhvr>
                                    </p:anim>
                                    <p:anim from="0" to="-1.0" calcmode="lin" valueType="num">
                                      <p:cBhvr>
                                        <p:cTn id="209" dur="200" decel="50000" autoRev="1" fill="hold">
                                          <p:stCondLst>
                                            <p:cond delay="600"/>
                                          </p:stCondLst>
                                        </p:cTn>
                                        <p:tgtEl>
                                          <p:spTgt spid="21682"/>
                                        </p:tgtEl>
                                        <p:attrNameLst>
                                          <p:attrName>xshear</p:attrName>
                                        </p:attrNameLst>
                                      </p:cBhvr>
                                    </p:anim>
                                    <p:animScale>
                                      <p:cBhvr>
                                        <p:cTn id="210" dur="200" decel="100000" autoRev="1" fill="hold">
                                          <p:stCondLst>
                                            <p:cond delay="600"/>
                                          </p:stCondLst>
                                        </p:cTn>
                                        <p:tgtEl>
                                          <p:spTgt spid="21682"/>
                                        </p:tgtEl>
                                      </p:cBhvr>
                                      <p:from x="100000" y="100000"/>
                                      <p:to x="80000" y="100000"/>
                                    </p:animScale>
                                    <p:anim by="(#ppt_h/3+#ppt_w*0.1)" calcmode="lin" valueType="num">
                                      <p:cBhvr additive="sum">
                                        <p:cTn id="211" dur="200" decel="100000" autoRev="1" fill="hold">
                                          <p:stCondLst>
                                            <p:cond delay="600"/>
                                          </p:stCondLst>
                                        </p:cTn>
                                        <p:tgtEl>
                                          <p:spTgt spid="21682"/>
                                        </p:tgtEl>
                                        <p:attrNameLst>
                                          <p:attrName>ppt_x</p:attrName>
                                        </p:attrNameLst>
                                      </p:cBhvr>
                                    </p:anim>
                                  </p:childTnLst>
                                </p:cTn>
                              </p:par>
                            </p:childTnLst>
                          </p:cTn>
                        </p:par>
                      </p:childTnLst>
                    </p:cTn>
                  </p:par>
                  <p:par>
                    <p:cTn id="212" fill="hold">
                      <p:stCondLst>
                        <p:cond delay="indefinite"/>
                      </p:stCondLst>
                      <p:childTnLst>
                        <p:par>
                          <p:cTn id="213" fill="hold">
                            <p:stCondLst>
                              <p:cond delay="0"/>
                            </p:stCondLst>
                            <p:childTnLst>
                              <p:par>
                                <p:cTn id="214" presetID="8" presetClass="exit" presetSubtype="16" fill="hold" grpId="1" nodeType="clickEffect">
                                  <p:stCondLst>
                                    <p:cond delay="0"/>
                                  </p:stCondLst>
                                  <p:childTnLst>
                                    <p:animEffect transition="out" filter="diamond(in)">
                                      <p:cBhvr>
                                        <p:cTn id="215" dur="500"/>
                                        <p:tgtEl>
                                          <p:spTgt spid="21682"/>
                                        </p:tgtEl>
                                      </p:cBhvr>
                                    </p:animEffect>
                                    <p:set>
                                      <p:cBhvr>
                                        <p:cTn id="216" dur="1" fill="hold">
                                          <p:stCondLst>
                                            <p:cond delay="499"/>
                                          </p:stCondLst>
                                        </p:cTn>
                                        <p:tgtEl>
                                          <p:spTgt spid="21682"/>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13" presetClass="entr" presetSubtype="16" fill="hold" grpId="0" nodeType="clickEffect">
                                  <p:stCondLst>
                                    <p:cond delay="0"/>
                                  </p:stCondLst>
                                  <p:childTnLst>
                                    <p:set>
                                      <p:cBhvr>
                                        <p:cTn id="220" dur="1" fill="hold">
                                          <p:stCondLst>
                                            <p:cond delay="0"/>
                                          </p:stCondLst>
                                        </p:cTn>
                                        <p:tgtEl>
                                          <p:spTgt spid="21674"/>
                                        </p:tgtEl>
                                        <p:attrNameLst>
                                          <p:attrName>style.visibility</p:attrName>
                                        </p:attrNameLst>
                                      </p:cBhvr>
                                      <p:to>
                                        <p:strVal val="visible"/>
                                      </p:to>
                                    </p:set>
                                    <p:animEffect transition="in" filter="plus(in)">
                                      <p:cBhvr>
                                        <p:cTn id="221" dur="2000"/>
                                        <p:tgtEl>
                                          <p:spTgt spid="21674"/>
                                        </p:tgtEl>
                                      </p:cBhvr>
                                    </p:animEffect>
                                  </p:childTnLst>
                                  <p:subTnLst>
                                    <p:audio>
                                      <p:cMediaNode>
                                        <p:cTn display="0" masterRel="sameClick">
                                          <p:stCondLst>
                                            <p:cond evt="begin" delay="0">
                                              <p:tn val="219"/>
                                            </p:cond>
                                          </p:stCondLst>
                                          <p:endCondLst>
                                            <p:cond evt="onStopAudio" delay="0">
                                              <p:tgtEl>
                                                <p:sldTgt/>
                                              </p:tgtEl>
                                            </p:cond>
                                          </p:endCondLst>
                                        </p:cTn>
                                        <p:tgtEl>
                                          <p:sndTgt r:embed="rId2" name="chimes.wav" builtIn="1"/>
                                        </p:tgtEl>
                                      </p:cMediaNode>
                                    </p:audio>
                                  </p:subTnLst>
                                </p:cTn>
                              </p:par>
                            </p:childTnLst>
                          </p:cTn>
                        </p:par>
                      </p:childTnLst>
                    </p:cTn>
                  </p:par>
                </p:childTnLst>
              </p:cTn>
              <p:nextCondLst>
                <p:cond evt="onClick" delay="0">
                  <p:tgtEl>
                    <p:spTgt spid="21667"/>
                  </p:tgtEl>
                </p:cond>
              </p:nextCondLst>
            </p:seq>
            <p:seq concurrent="1" nextAc="seek">
              <p:cTn id="222" restart="whenNotActive" fill="hold" evtFilter="cancelBubble" nodeType="interactiveSeq">
                <p:stCondLst>
                  <p:cond evt="onClick" delay="0">
                    <p:tgtEl>
                      <p:spTgt spid="21705"/>
                    </p:tgtEl>
                  </p:cond>
                </p:stCondLst>
                <p:endSync evt="end" delay="0">
                  <p:rtn val="all"/>
                </p:endSync>
                <p:childTnLst>
                  <p:par>
                    <p:cTn id="223" fill="hold">
                      <p:stCondLst>
                        <p:cond delay="0"/>
                      </p:stCondLst>
                      <p:childTnLst>
                        <p:par>
                          <p:cTn id="224" fill="hold">
                            <p:stCondLst>
                              <p:cond delay="0"/>
                            </p:stCondLst>
                            <p:childTnLst>
                              <p:par>
                                <p:cTn id="225" presetID="55" presetClass="entr" presetSubtype="0" fill="hold" nodeType="clickEffect">
                                  <p:stCondLst>
                                    <p:cond delay="0"/>
                                  </p:stCondLst>
                                  <p:childTnLst>
                                    <p:set>
                                      <p:cBhvr>
                                        <p:cTn id="226" dur="1" fill="hold">
                                          <p:stCondLst>
                                            <p:cond delay="0"/>
                                          </p:stCondLst>
                                        </p:cTn>
                                        <p:tgtEl>
                                          <p:spTgt spid="21683"/>
                                        </p:tgtEl>
                                        <p:attrNameLst>
                                          <p:attrName>style.visibility</p:attrName>
                                        </p:attrNameLst>
                                      </p:cBhvr>
                                      <p:to>
                                        <p:strVal val="visible"/>
                                      </p:to>
                                    </p:set>
                                    <p:anim calcmode="lin" valueType="num">
                                      <p:cBhvr>
                                        <p:cTn id="227" dur="1000" fill="hold"/>
                                        <p:tgtEl>
                                          <p:spTgt spid="21683"/>
                                        </p:tgtEl>
                                        <p:attrNameLst>
                                          <p:attrName>ppt_w</p:attrName>
                                        </p:attrNameLst>
                                      </p:cBhvr>
                                      <p:tavLst>
                                        <p:tav tm="0">
                                          <p:val>
                                            <p:strVal val="#ppt_w*0.70"/>
                                          </p:val>
                                        </p:tav>
                                        <p:tav tm="100000">
                                          <p:val>
                                            <p:strVal val="#ppt_w"/>
                                          </p:val>
                                        </p:tav>
                                      </p:tavLst>
                                    </p:anim>
                                    <p:anim calcmode="lin" valueType="num">
                                      <p:cBhvr>
                                        <p:cTn id="228" dur="1000" fill="hold"/>
                                        <p:tgtEl>
                                          <p:spTgt spid="21683"/>
                                        </p:tgtEl>
                                        <p:attrNameLst>
                                          <p:attrName>ppt_h</p:attrName>
                                        </p:attrNameLst>
                                      </p:cBhvr>
                                      <p:tavLst>
                                        <p:tav tm="0">
                                          <p:val>
                                            <p:strVal val="#ppt_h"/>
                                          </p:val>
                                        </p:tav>
                                        <p:tav tm="100000">
                                          <p:val>
                                            <p:strVal val="#ppt_h"/>
                                          </p:val>
                                        </p:tav>
                                      </p:tavLst>
                                    </p:anim>
                                    <p:animEffect transition="in" filter="fade">
                                      <p:cBhvr>
                                        <p:cTn id="229" dur="1000"/>
                                        <p:tgtEl>
                                          <p:spTgt spid="21683"/>
                                        </p:tgtEl>
                                      </p:cBhvr>
                                    </p:animEffect>
                                  </p:childTnLst>
                                </p:cTn>
                              </p:par>
                            </p:childTnLst>
                          </p:cTn>
                        </p:par>
                      </p:childTnLst>
                    </p:cTn>
                  </p:par>
                  <p:par>
                    <p:cTn id="230" fill="hold">
                      <p:stCondLst>
                        <p:cond delay="indefinite"/>
                      </p:stCondLst>
                      <p:childTnLst>
                        <p:par>
                          <p:cTn id="231" fill="hold">
                            <p:stCondLst>
                              <p:cond delay="0"/>
                            </p:stCondLst>
                            <p:childTnLst>
                              <p:par>
                                <p:cTn id="232" presetID="8" presetClass="exit" presetSubtype="16" fill="hold" nodeType="clickEffect">
                                  <p:stCondLst>
                                    <p:cond delay="0"/>
                                  </p:stCondLst>
                                  <p:childTnLst>
                                    <p:animEffect transition="out" filter="diamond(in)">
                                      <p:cBhvr>
                                        <p:cTn id="233" dur="2000"/>
                                        <p:tgtEl>
                                          <p:spTgt spid="21683"/>
                                        </p:tgtEl>
                                      </p:cBhvr>
                                    </p:animEffect>
                                    <p:set>
                                      <p:cBhvr>
                                        <p:cTn id="234" dur="1" fill="hold">
                                          <p:stCondLst>
                                            <p:cond delay="1999"/>
                                          </p:stCondLst>
                                        </p:cTn>
                                        <p:tgtEl>
                                          <p:spTgt spid="21683"/>
                                        </p:tgtEl>
                                        <p:attrNameLst>
                                          <p:attrName>style.visibility</p:attrName>
                                        </p:attrNameLst>
                                      </p:cBhvr>
                                      <p:to>
                                        <p:strVal val="hidden"/>
                                      </p:to>
                                    </p:set>
                                  </p:childTnLst>
                                </p:cTn>
                              </p:par>
                              <p:par>
                                <p:cTn id="235" presetID="8" presetClass="entr" presetSubtype="16" fill="hold" grpId="1" nodeType="withEffect">
                                  <p:stCondLst>
                                    <p:cond delay="0"/>
                                  </p:stCondLst>
                                  <p:childTnLst>
                                    <p:set>
                                      <p:cBhvr>
                                        <p:cTn id="236" dur="1" fill="hold">
                                          <p:stCondLst>
                                            <p:cond delay="0"/>
                                          </p:stCondLst>
                                        </p:cTn>
                                        <p:tgtEl>
                                          <p:spTgt spid="21674"/>
                                        </p:tgtEl>
                                        <p:attrNameLst>
                                          <p:attrName>style.visibility</p:attrName>
                                        </p:attrNameLst>
                                      </p:cBhvr>
                                      <p:to>
                                        <p:strVal val="visible"/>
                                      </p:to>
                                    </p:set>
                                    <p:animEffect transition="in" filter="diamond(in)">
                                      <p:cBhvr>
                                        <p:cTn id="237" dur="2000"/>
                                        <p:tgtEl>
                                          <p:spTgt spid="21674"/>
                                        </p:tgtEl>
                                      </p:cBhvr>
                                    </p:animEffect>
                                  </p:childTnLst>
                                </p:cTn>
                              </p:par>
                            </p:childTnLst>
                          </p:cTn>
                        </p:par>
                      </p:childTnLst>
                    </p:cTn>
                  </p:par>
                </p:childTnLst>
              </p:cTn>
              <p:nextCondLst>
                <p:cond evt="onClick" delay="0">
                  <p:tgtEl>
                    <p:spTgt spid="21705"/>
                  </p:tgtEl>
                </p:cond>
              </p:nextCondLst>
            </p:seq>
            <p:seq concurrent="1" nextAc="seek">
              <p:cTn id="238" restart="whenNotActive" fill="hold" evtFilter="cancelBubble" nodeType="interactiveSeq">
                <p:stCondLst>
                  <p:cond evt="onClick" delay="0">
                    <p:tgtEl>
                      <p:spTgt spid="21731"/>
                    </p:tgtEl>
                  </p:cond>
                </p:stCondLst>
                <p:endSync evt="end" delay="0">
                  <p:rtn val="all"/>
                </p:endSync>
                <p:childTnLst>
                  <p:par>
                    <p:cTn id="239" fill="hold">
                      <p:stCondLst>
                        <p:cond delay="0"/>
                      </p:stCondLst>
                      <p:childTnLst>
                        <p:par>
                          <p:cTn id="240" fill="hold">
                            <p:stCondLst>
                              <p:cond delay="0"/>
                            </p:stCondLst>
                            <p:childTnLst>
                              <p:par>
                                <p:cTn id="241" presetID="55" presetClass="entr" presetSubtype="0" fill="hold" nodeType="clickEffect">
                                  <p:stCondLst>
                                    <p:cond delay="0"/>
                                  </p:stCondLst>
                                  <p:childTnLst>
                                    <p:set>
                                      <p:cBhvr>
                                        <p:cTn id="242" dur="1" fill="hold">
                                          <p:stCondLst>
                                            <p:cond delay="0"/>
                                          </p:stCondLst>
                                        </p:cTn>
                                        <p:tgtEl>
                                          <p:spTgt spid="21706"/>
                                        </p:tgtEl>
                                        <p:attrNameLst>
                                          <p:attrName>style.visibility</p:attrName>
                                        </p:attrNameLst>
                                      </p:cBhvr>
                                      <p:to>
                                        <p:strVal val="visible"/>
                                      </p:to>
                                    </p:set>
                                    <p:anim calcmode="lin" valueType="num">
                                      <p:cBhvr>
                                        <p:cTn id="243" dur="1000" fill="hold"/>
                                        <p:tgtEl>
                                          <p:spTgt spid="21706"/>
                                        </p:tgtEl>
                                        <p:attrNameLst>
                                          <p:attrName>ppt_w</p:attrName>
                                        </p:attrNameLst>
                                      </p:cBhvr>
                                      <p:tavLst>
                                        <p:tav tm="0">
                                          <p:val>
                                            <p:strVal val="#ppt_w*0.70"/>
                                          </p:val>
                                        </p:tav>
                                        <p:tav tm="100000">
                                          <p:val>
                                            <p:strVal val="#ppt_w"/>
                                          </p:val>
                                        </p:tav>
                                      </p:tavLst>
                                    </p:anim>
                                    <p:anim calcmode="lin" valueType="num">
                                      <p:cBhvr>
                                        <p:cTn id="244" dur="1000" fill="hold"/>
                                        <p:tgtEl>
                                          <p:spTgt spid="21706"/>
                                        </p:tgtEl>
                                        <p:attrNameLst>
                                          <p:attrName>ppt_h</p:attrName>
                                        </p:attrNameLst>
                                      </p:cBhvr>
                                      <p:tavLst>
                                        <p:tav tm="0">
                                          <p:val>
                                            <p:strVal val="#ppt_h"/>
                                          </p:val>
                                        </p:tav>
                                        <p:tav tm="100000">
                                          <p:val>
                                            <p:strVal val="#ppt_h"/>
                                          </p:val>
                                        </p:tav>
                                      </p:tavLst>
                                    </p:anim>
                                    <p:animEffect transition="in" filter="fade">
                                      <p:cBhvr>
                                        <p:cTn id="245" dur="1000"/>
                                        <p:tgtEl>
                                          <p:spTgt spid="21706"/>
                                        </p:tgtEl>
                                      </p:cBhvr>
                                    </p:animEffect>
                                  </p:childTnLst>
                                </p:cTn>
                              </p:par>
                            </p:childTnLst>
                          </p:cTn>
                        </p:par>
                      </p:childTnLst>
                    </p:cTn>
                  </p:par>
                  <p:par>
                    <p:cTn id="246" fill="hold">
                      <p:stCondLst>
                        <p:cond delay="indefinite"/>
                      </p:stCondLst>
                      <p:childTnLst>
                        <p:par>
                          <p:cTn id="247" fill="hold">
                            <p:stCondLst>
                              <p:cond delay="0"/>
                            </p:stCondLst>
                            <p:childTnLst>
                              <p:par>
                                <p:cTn id="248" presetID="8" presetClass="exit" presetSubtype="16" fill="hold" nodeType="clickEffect">
                                  <p:stCondLst>
                                    <p:cond delay="0"/>
                                  </p:stCondLst>
                                  <p:childTnLst>
                                    <p:animEffect transition="out" filter="diamond(in)">
                                      <p:cBhvr>
                                        <p:cTn id="249" dur="2000"/>
                                        <p:tgtEl>
                                          <p:spTgt spid="21706"/>
                                        </p:tgtEl>
                                      </p:cBhvr>
                                    </p:animEffect>
                                    <p:set>
                                      <p:cBhvr>
                                        <p:cTn id="250" dur="1" fill="hold">
                                          <p:stCondLst>
                                            <p:cond delay="1999"/>
                                          </p:stCondLst>
                                        </p:cTn>
                                        <p:tgtEl>
                                          <p:spTgt spid="21706"/>
                                        </p:tgtEl>
                                        <p:attrNameLst>
                                          <p:attrName>style.visibility</p:attrName>
                                        </p:attrNameLst>
                                      </p:cBhvr>
                                      <p:to>
                                        <p:strVal val="hidden"/>
                                      </p:to>
                                    </p:set>
                                  </p:childTnLst>
                                </p:cTn>
                              </p:par>
                              <p:par>
                                <p:cTn id="251" presetID="4" presetClass="entr" presetSubtype="16" fill="hold" grpId="1" nodeType="withEffect">
                                  <p:stCondLst>
                                    <p:cond delay="0"/>
                                  </p:stCondLst>
                                  <p:childTnLst>
                                    <p:set>
                                      <p:cBhvr>
                                        <p:cTn id="252" dur="1" fill="hold">
                                          <p:stCondLst>
                                            <p:cond delay="0"/>
                                          </p:stCondLst>
                                        </p:cTn>
                                        <p:tgtEl>
                                          <p:spTgt spid="21673"/>
                                        </p:tgtEl>
                                        <p:attrNameLst>
                                          <p:attrName>style.visibility</p:attrName>
                                        </p:attrNameLst>
                                      </p:cBhvr>
                                      <p:to>
                                        <p:strVal val="visible"/>
                                      </p:to>
                                    </p:set>
                                    <p:animEffect transition="in" filter="box(in)">
                                      <p:cBhvr>
                                        <p:cTn id="253" dur="500"/>
                                        <p:tgtEl>
                                          <p:spTgt spid="21673"/>
                                        </p:tgtEl>
                                      </p:cBhvr>
                                    </p:animEffect>
                                  </p:childTnLst>
                                </p:cTn>
                              </p:par>
                            </p:childTnLst>
                          </p:cTn>
                        </p:par>
                      </p:childTnLst>
                    </p:cTn>
                  </p:par>
                </p:childTnLst>
              </p:cTn>
              <p:nextCondLst>
                <p:cond evt="onClick" delay="0">
                  <p:tgtEl>
                    <p:spTgt spid="21731"/>
                  </p:tgtEl>
                </p:cond>
              </p:nextCondLst>
            </p:seq>
            <p:seq concurrent="1" nextAc="seek">
              <p:cTn id="254" restart="whenNotActive" fill="hold" evtFilter="cancelBubble" nodeType="interactiveSeq">
                <p:stCondLst>
                  <p:cond evt="onClick" delay="0">
                    <p:tgtEl>
                      <p:spTgt spid="21730"/>
                    </p:tgtEl>
                  </p:cond>
                </p:stCondLst>
                <p:endSync evt="end" delay="0">
                  <p:rtn val="all"/>
                </p:endSync>
                <p:childTnLst>
                  <p:par>
                    <p:cTn id="255" fill="hold">
                      <p:stCondLst>
                        <p:cond delay="0"/>
                      </p:stCondLst>
                      <p:childTnLst>
                        <p:par>
                          <p:cTn id="256" fill="hold">
                            <p:stCondLst>
                              <p:cond delay="0"/>
                            </p:stCondLst>
                            <p:childTnLst>
                              <p:par>
                                <p:cTn id="257" presetID="55" presetClass="entr" presetSubtype="0" fill="hold" nodeType="clickEffect">
                                  <p:stCondLst>
                                    <p:cond delay="0"/>
                                  </p:stCondLst>
                                  <p:childTnLst>
                                    <p:set>
                                      <p:cBhvr>
                                        <p:cTn id="258" dur="1" fill="hold">
                                          <p:stCondLst>
                                            <p:cond delay="0"/>
                                          </p:stCondLst>
                                        </p:cTn>
                                        <p:tgtEl>
                                          <p:spTgt spid="21732"/>
                                        </p:tgtEl>
                                        <p:attrNameLst>
                                          <p:attrName>style.visibility</p:attrName>
                                        </p:attrNameLst>
                                      </p:cBhvr>
                                      <p:to>
                                        <p:strVal val="visible"/>
                                      </p:to>
                                    </p:set>
                                    <p:anim calcmode="lin" valueType="num">
                                      <p:cBhvr>
                                        <p:cTn id="259" dur="1000" fill="hold"/>
                                        <p:tgtEl>
                                          <p:spTgt spid="21732"/>
                                        </p:tgtEl>
                                        <p:attrNameLst>
                                          <p:attrName>ppt_w</p:attrName>
                                        </p:attrNameLst>
                                      </p:cBhvr>
                                      <p:tavLst>
                                        <p:tav tm="0">
                                          <p:val>
                                            <p:strVal val="#ppt_w*0.70"/>
                                          </p:val>
                                        </p:tav>
                                        <p:tav tm="100000">
                                          <p:val>
                                            <p:strVal val="#ppt_w"/>
                                          </p:val>
                                        </p:tav>
                                      </p:tavLst>
                                    </p:anim>
                                    <p:anim calcmode="lin" valueType="num">
                                      <p:cBhvr>
                                        <p:cTn id="260" dur="1000" fill="hold"/>
                                        <p:tgtEl>
                                          <p:spTgt spid="21732"/>
                                        </p:tgtEl>
                                        <p:attrNameLst>
                                          <p:attrName>ppt_h</p:attrName>
                                        </p:attrNameLst>
                                      </p:cBhvr>
                                      <p:tavLst>
                                        <p:tav tm="0">
                                          <p:val>
                                            <p:strVal val="#ppt_h"/>
                                          </p:val>
                                        </p:tav>
                                        <p:tav tm="100000">
                                          <p:val>
                                            <p:strVal val="#ppt_h"/>
                                          </p:val>
                                        </p:tav>
                                      </p:tavLst>
                                    </p:anim>
                                    <p:animEffect transition="in" filter="fade">
                                      <p:cBhvr>
                                        <p:cTn id="261" dur="1000"/>
                                        <p:tgtEl>
                                          <p:spTgt spid="21732"/>
                                        </p:tgtEl>
                                      </p:cBhvr>
                                    </p:animEffect>
                                  </p:childTnLst>
                                </p:cTn>
                              </p:par>
                            </p:childTnLst>
                          </p:cTn>
                        </p:par>
                      </p:childTnLst>
                    </p:cTn>
                  </p:par>
                  <p:par>
                    <p:cTn id="262" fill="hold">
                      <p:stCondLst>
                        <p:cond delay="indefinite"/>
                      </p:stCondLst>
                      <p:childTnLst>
                        <p:par>
                          <p:cTn id="263" fill="hold">
                            <p:stCondLst>
                              <p:cond delay="0"/>
                            </p:stCondLst>
                            <p:childTnLst>
                              <p:par>
                                <p:cTn id="264" presetID="8" presetClass="exit" presetSubtype="16" fill="hold" nodeType="clickEffect">
                                  <p:stCondLst>
                                    <p:cond delay="0"/>
                                  </p:stCondLst>
                                  <p:childTnLst>
                                    <p:animEffect transition="out" filter="diamond(in)">
                                      <p:cBhvr>
                                        <p:cTn id="265" dur="2000"/>
                                        <p:tgtEl>
                                          <p:spTgt spid="21732"/>
                                        </p:tgtEl>
                                      </p:cBhvr>
                                    </p:animEffect>
                                    <p:set>
                                      <p:cBhvr>
                                        <p:cTn id="266" dur="1" fill="hold">
                                          <p:stCondLst>
                                            <p:cond delay="1999"/>
                                          </p:stCondLst>
                                        </p:cTn>
                                        <p:tgtEl>
                                          <p:spTgt spid="21732"/>
                                        </p:tgtEl>
                                        <p:attrNameLst>
                                          <p:attrName>style.visibility</p:attrName>
                                        </p:attrNameLst>
                                      </p:cBhvr>
                                      <p:to>
                                        <p:strVal val="hidden"/>
                                      </p:to>
                                    </p:set>
                                  </p:childTnLst>
                                </p:cTn>
                              </p:par>
                              <p:par>
                                <p:cTn id="267" presetID="4" presetClass="entr" presetSubtype="16" fill="hold" grpId="1" nodeType="withEffect">
                                  <p:stCondLst>
                                    <p:cond delay="0"/>
                                  </p:stCondLst>
                                  <p:childTnLst>
                                    <p:set>
                                      <p:cBhvr>
                                        <p:cTn id="268" dur="1" fill="hold">
                                          <p:stCondLst>
                                            <p:cond delay="0"/>
                                          </p:stCondLst>
                                        </p:cTn>
                                        <p:tgtEl>
                                          <p:spTgt spid="21672"/>
                                        </p:tgtEl>
                                        <p:attrNameLst>
                                          <p:attrName>style.visibility</p:attrName>
                                        </p:attrNameLst>
                                      </p:cBhvr>
                                      <p:to>
                                        <p:strVal val="visible"/>
                                      </p:to>
                                    </p:set>
                                    <p:animEffect transition="in" filter="box(in)">
                                      <p:cBhvr>
                                        <p:cTn id="269" dur="500"/>
                                        <p:tgtEl>
                                          <p:spTgt spid="21672"/>
                                        </p:tgtEl>
                                      </p:cBhvr>
                                    </p:animEffect>
                                  </p:childTnLst>
                                </p:cTn>
                              </p:par>
                            </p:childTnLst>
                          </p:cTn>
                        </p:par>
                      </p:childTnLst>
                    </p:cTn>
                  </p:par>
                </p:childTnLst>
              </p:cTn>
              <p:nextCondLst>
                <p:cond evt="onClick" delay="0">
                  <p:tgtEl>
                    <p:spTgt spid="21730"/>
                  </p:tgtEl>
                </p:cond>
              </p:nextCondLst>
            </p:seq>
            <p:seq concurrent="1" nextAc="seek">
              <p:cTn id="270" restart="whenNotActive" fill="hold" evtFilter="cancelBubble" nodeType="interactiveSeq">
                <p:stCondLst>
                  <p:cond evt="onClick" delay="0">
                    <p:tgtEl>
                      <p:spTgt spid="21729"/>
                    </p:tgtEl>
                  </p:cond>
                </p:stCondLst>
                <p:endSync evt="end" delay="0">
                  <p:rtn val="all"/>
                </p:endSync>
                <p:childTnLst>
                  <p:par>
                    <p:cTn id="271" fill="hold">
                      <p:stCondLst>
                        <p:cond delay="0"/>
                      </p:stCondLst>
                      <p:childTnLst>
                        <p:par>
                          <p:cTn id="272" fill="hold">
                            <p:stCondLst>
                              <p:cond delay="0"/>
                            </p:stCondLst>
                            <p:childTnLst>
                              <p:par>
                                <p:cTn id="273" presetID="55" presetClass="entr" presetSubtype="0" fill="hold" nodeType="clickEffect">
                                  <p:stCondLst>
                                    <p:cond delay="0"/>
                                  </p:stCondLst>
                                  <p:childTnLst>
                                    <p:set>
                                      <p:cBhvr>
                                        <p:cTn id="274" dur="1" fill="hold">
                                          <p:stCondLst>
                                            <p:cond delay="0"/>
                                          </p:stCondLst>
                                        </p:cTn>
                                        <p:tgtEl>
                                          <p:spTgt spid="21756"/>
                                        </p:tgtEl>
                                        <p:attrNameLst>
                                          <p:attrName>style.visibility</p:attrName>
                                        </p:attrNameLst>
                                      </p:cBhvr>
                                      <p:to>
                                        <p:strVal val="visible"/>
                                      </p:to>
                                    </p:set>
                                    <p:anim calcmode="lin" valueType="num">
                                      <p:cBhvr>
                                        <p:cTn id="275" dur="1000" fill="hold"/>
                                        <p:tgtEl>
                                          <p:spTgt spid="21756"/>
                                        </p:tgtEl>
                                        <p:attrNameLst>
                                          <p:attrName>ppt_w</p:attrName>
                                        </p:attrNameLst>
                                      </p:cBhvr>
                                      <p:tavLst>
                                        <p:tav tm="0">
                                          <p:val>
                                            <p:strVal val="#ppt_w*0.70"/>
                                          </p:val>
                                        </p:tav>
                                        <p:tav tm="100000">
                                          <p:val>
                                            <p:strVal val="#ppt_w"/>
                                          </p:val>
                                        </p:tav>
                                      </p:tavLst>
                                    </p:anim>
                                    <p:anim calcmode="lin" valueType="num">
                                      <p:cBhvr>
                                        <p:cTn id="276" dur="1000" fill="hold"/>
                                        <p:tgtEl>
                                          <p:spTgt spid="21756"/>
                                        </p:tgtEl>
                                        <p:attrNameLst>
                                          <p:attrName>ppt_h</p:attrName>
                                        </p:attrNameLst>
                                      </p:cBhvr>
                                      <p:tavLst>
                                        <p:tav tm="0">
                                          <p:val>
                                            <p:strVal val="#ppt_h"/>
                                          </p:val>
                                        </p:tav>
                                        <p:tav tm="100000">
                                          <p:val>
                                            <p:strVal val="#ppt_h"/>
                                          </p:val>
                                        </p:tav>
                                      </p:tavLst>
                                    </p:anim>
                                    <p:animEffect transition="in" filter="fade">
                                      <p:cBhvr>
                                        <p:cTn id="277" dur="1000"/>
                                        <p:tgtEl>
                                          <p:spTgt spid="21756"/>
                                        </p:tgtEl>
                                      </p:cBhvr>
                                    </p:animEffect>
                                  </p:childTnLst>
                                </p:cTn>
                              </p:par>
                            </p:childTnLst>
                          </p:cTn>
                        </p:par>
                      </p:childTnLst>
                    </p:cTn>
                  </p:par>
                  <p:par>
                    <p:cTn id="278" fill="hold">
                      <p:stCondLst>
                        <p:cond delay="indefinite"/>
                      </p:stCondLst>
                      <p:childTnLst>
                        <p:par>
                          <p:cTn id="279" fill="hold">
                            <p:stCondLst>
                              <p:cond delay="0"/>
                            </p:stCondLst>
                            <p:childTnLst>
                              <p:par>
                                <p:cTn id="280" presetID="8" presetClass="exit" presetSubtype="16" fill="hold" nodeType="clickEffect">
                                  <p:stCondLst>
                                    <p:cond delay="0"/>
                                  </p:stCondLst>
                                  <p:childTnLst>
                                    <p:animEffect transition="out" filter="diamond(in)">
                                      <p:cBhvr>
                                        <p:cTn id="281" dur="2000"/>
                                        <p:tgtEl>
                                          <p:spTgt spid="21756"/>
                                        </p:tgtEl>
                                      </p:cBhvr>
                                    </p:animEffect>
                                    <p:set>
                                      <p:cBhvr>
                                        <p:cTn id="282" dur="1" fill="hold">
                                          <p:stCondLst>
                                            <p:cond delay="1999"/>
                                          </p:stCondLst>
                                        </p:cTn>
                                        <p:tgtEl>
                                          <p:spTgt spid="21756"/>
                                        </p:tgtEl>
                                        <p:attrNameLst>
                                          <p:attrName>style.visibility</p:attrName>
                                        </p:attrNameLst>
                                      </p:cBhvr>
                                      <p:to>
                                        <p:strVal val="hidden"/>
                                      </p:to>
                                    </p:set>
                                  </p:childTnLst>
                                </p:cTn>
                              </p:par>
                              <p:par>
                                <p:cTn id="283" presetID="55" presetClass="entr" presetSubtype="0" fill="hold" grpId="1" nodeType="withEffect">
                                  <p:stCondLst>
                                    <p:cond delay="0"/>
                                  </p:stCondLst>
                                  <p:childTnLst>
                                    <p:set>
                                      <p:cBhvr>
                                        <p:cTn id="284" dur="1" fill="hold">
                                          <p:stCondLst>
                                            <p:cond delay="0"/>
                                          </p:stCondLst>
                                        </p:cTn>
                                        <p:tgtEl>
                                          <p:spTgt spid="21671"/>
                                        </p:tgtEl>
                                        <p:attrNameLst>
                                          <p:attrName>style.visibility</p:attrName>
                                        </p:attrNameLst>
                                      </p:cBhvr>
                                      <p:to>
                                        <p:strVal val="visible"/>
                                      </p:to>
                                    </p:set>
                                    <p:anim calcmode="lin" valueType="num">
                                      <p:cBhvr>
                                        <p:cTn id="285" dur="1000" fill="hold"/>
                                        <p:tgtEl>
                                          <p:spTgt spid="21671"/>
                                        </p:tgtEl>
                                        <p:attrNameLst>
                                          <p:attrName>ppt_w</p:attrName>
                                        </p:attrNameLst>
                                      </p:cBhvr>
                                      <p:tavLst>
                                        <p:tav tm="0">
                                          <p:val>
                                            <p:strVal val="#ppt_w*0.70"/>
                                          </p:val>
                                        </p:tav>
                                        <p:tav tm="100000">
                                          <p:val>
                                            <p:strVal val="#ppt_w"/>
                                          </p:val>
                                        </p:tav>
                                      </p:tavLst>
                                    </p:anim>
                                    <p:anim calcmode="lin" valueType="num">
                                      <p:cBhvr>
                                        <p:cTn id="286" dur="1000" fill="hold"/>
                                        <p:tgtEl>
                                          <p:spTgt spid="21671"/>
                                        </p:tgtEl>
                                        <p:attrNameLst>
                                          <p:attrName>ppt_h</p:attrName>
                                        </p:attrNameLst>
                                      </p:cBhvr>
                                      <p:tavLst>
                                        <p:tav tm="0">
                                          <p:val>
                                            <p:strVal val="#ppt_h"/>
                                          </p:val>
                                        </p:tav>
                                        <p:tav tm="100000">
                                          <p:val>
                                            <p:strVal val="#ppt_h"/>
                                          </p:val>
                                        </p:tav>
                                      </p:tavLst>
                                    </p:anim>
                                    <p:animEffect transition="in" filter="fade">
                                      <p:cBhvr>
                                        <p:cTn id="287" dur="1000"/>
                                        <p:tgtEl>
                                          <p:spTgt spid="21671"/>
                                        </p:tgtEl>
                                      </p:cBhvr>
                                    </p:animEffect>
                                  </p:childTnLst>
                                </p:cTn>
                              </p:par>
                            </p:childTnLst>
                          </p:cTn>
                        </p:par>
                      </p:childTnLst>
                    </p:cTn>
                  </p:par>
                </p:childTnLst>
              </p:cTn>
              <p:nextCondLst>
                <p:cond evt="onClick" delay="0">
                  <p:tgtEl>
                    <p:spTgt spid="21729"/>
                  </p:tgtEl>
                </p:cond>
              </p:nextCondLst>
            </p:seq>
            <p:seq concurrent="1" nextAc="seek">
              <p:cTn id="288" restart="whenNotActive" fill="hold" evtFilter="cancelBubble" nodeType="interactiveSeq">
                <p:stCondLst>
                  <p:cond evt="onClick" delay="0">
                    <p:tgtEl>
                      <p:spTgt spid="21728"/>
                    </p:tgtEl>
                  </p:cond>
                </p:stCondLst>
                <p:endSync evt="end" delay="0">
                  <p:rtn val="all"/>
                </p:endSync>
                <p:childTnLst>
                  <p:par>
                    <p:cTn id="289" fill="hold">
                      <p:stCondLst>
                        <p:cond delay="0"/>
                      </p:stCondLst>
                      <p:childTnLst>
                        <p:par>
                          <p:cTn id="290" fill="hold">
                            <p:stCondLst>
                              <p:cond delay="0"/>
                            </p:stCondLst>
                            <p:childTnLst>
                              <p:par>
                                <p:cTn id="291" presetID="8" presetClass="entr" presetSubtype="16" fill="hold" nodeType="clickEffect">
                                  <p:stCondLst>
                                    <p:cond delay="0"/>
                                  </p:stCondLst>
                                  <p:childTnLst>
                                    <p:set>
                                      <p:cBhvr>
                                        <p:cTn id="292" dur="1" fill="hold">
                                          <p:stCondLst>
                                            <p:cond delay="0"/>
                                          </p:stCondLst>
                                        </p:cTn>
                                        <p:tgtEl>
                                          <p:spTgt spid="21778"/>
                                        </p:tgtEl>
                                        <p:attrNameLst>
                                          <p:attrName>style.visibility</p:attrName>
                                        </p:attrNameLst>
                                      </p:cBhvr>
                                      <p:to>
                                        <p:strVal val="visible"/>
                                      </p:to>
                                    </p:set>
                                    <p:animEffect transition="in" filter="diamond(in)">
                                      <p:cBhvr>
                                        <p:cTn id="293" dur="500"/>
                                        <p:tgtEl>
                                          <p:spTgt spid="21778"/>
                                        </p:tgtEl>
                                      </p:cBhvr>
                                    </p:animEffect>
                                  </p:childTnLst>
                                </p:cTn>
                              </p:par>
                            </p:childTnLst>
                          </p:cTn>
                        </p:par>
                      </p:childTnLst>
                    </p:cTn>
                  </p:par>
                  <p:par>
                    <p:cTn id="294" fill="hold">
                      <p:stCondLst>
                        <p:cond delay="indefinite"/>
                      </p:stCondLst>
                      <p:childTnLst>
                        <p:par>
                          <p:cTn id="295" fill="hold">
                            <p:stCondLst>
                              <p:cond delay="0"/>
                            </p:stCondLst>
                            <p:childTnLst>
                              <p:par>
                                <p:cTn id="296" presetID="4" presetClass="exit" presetSubtype="16" fill="hold" nodeType="clickEffect">
                                  <p:stCondLst>
                                    <p:cond delay="0"/>
                                  </p:stCondLst>
                                  <p:childTnLst>
                                    <p:animEffect transition="out" filter="box(in)">
                                      <p:cBhvr>
                                        <p:cTn id="297" dur="500"/>
                                        <p:tgtEl>
                                          <p:spTgt spid="21778"/>
                                        </p:tgtEl>
                                      </p:cBhvr>
                                    </p:animEffect>
                                    <p:set>
                                      <p:cBhvr>
                                        <p:cTn id="298" dur="1" fill="hold">
                                          <p:stCondLst>
                                            <p:cond delay="499"/>
                                          </p:stCondLst>
                                        </p:cTn>
                                        <p:tgtEl>
                                          <p:spTgt spid="21778"/>
                                        </p:tgtEl>
                                        <p:attrNameLst>
                                          <p:attrName>style.visibility</p:attrName>
                                        </p:attrNameLst>
                                      </p:cBhvr>
                                      <p:to>
                                        <p:strVal val="hidden"/>
                                      </p:to>
                                    </p:set>
                                  </p:childTnLst>
                                </p:cTn>
                              </p:par>
                              <p:par>
                                <p:cTn id="299" presetID="55" presetClass="entr" presetSubtype="0" fill="hold" grpId="1" nodeType="withEffect">
                                  <p:stCondLst>
                                    <p:cond delay="0"/>
                                  </p:stCondLst>
                                  <p:childTnLst>
                                    <p:set>
                                      <p:cBhvr>
                                        <p:cTn id="300" dur="1" fill="hold">
                                          <p:stCondLst>
                                            <p:cond delay="0"/>
                                          </p:stCondLst>
                                        </p:cTn>
                                        <p:tgtEl>
                                          <p:spTgt spid="21670"/>
                                        </p:tgtEl>
                                        <p:attrNameLst>
                                          <p:attrName>style.visibility</p:attrName>
                                        </p:attrNameLst>
                                      </p:cBhvr>
                                      <p:to>
                                        <p:strVal val="visible"/>
                                      </p:to>
                                    </p:set>
                                    <p:anim calcmode="lin" valueType="num">
                                      <p:cBhvr>
                                        <p:cTn id="301" dur="1000" fill="hold"/>
                                        <p:tgtEl>
                                          <p:spTgt spid="21670"/>
                                        </p:tgtEl>
                                        <p:attrNameLst>
                                          <p:attrName>ppt_w</p:attrName>
                                        </p:attrNameLst>
                                      </p:cBhvr>
                                      <p:tavLst>
                                        <p:tav tm="0">
                                          <p:val>
                                            <p:strVal val="#ppt_w*0.70"/>
                                          </p:val>
                                        </p:tav>
                                        <p:tav tm="100000">
                                          <p:val>
                                            <p:strVal val="#ppt_w"/>
                                          </p:val>
                                        </p:tav>
                                      </p:tavLst>
                                    </p:anim>
                                    <p:anim calcmode="lin" valueType="num">
                                      <p:cBhvr>
                                        <p:cTn id="302" dur="1000" fill="hold"/>
                                        <p:tgtEl>
                                          <p:spTgt spid="21670"/>
                                        </p:tgtEl>
                                        <p:attrNameLst>
                                          <p:attrName>ppt_h</p:attrName>
                                        </p:attrNameLst>
                                      </p:cBhvr>
                                      <p:tavLst>
                                        <p:tav tm="0">
                                          <p:val>
                                            <p:strVal val="#ppt_h"/>
                                          </p:val>
                                        </p:tav>
                                        <p:tav tm="100000">
                                          <p:val>
                                            <p:strVal val="#ppt_h"/>
                                          </p:val>
                                        </p:tav>
                                      </p:tavLst>
                                    </p:anim>
                                    <p:animEffect transition="in" filter="fade">
                                      <p:cBhvr>
                                        <p:cTn id="303" dur="1000"/>
                                        <p:tgtEl>
                                          <p:spTgt spid="21670"/>
                                        </p:tgtEl>
                                      </p:cBhvr>
                                    </p:animEffect>
                                  </p:childTnLst>
                                </p:cTn>
                              </p:par>
                            </p:childTnLst>
                          </p:cTn>
                        </p:par>
                      </p:childTnLst>
                    </p:cTn>
                  </p:par>
                </p:childTnLst>
              </p:cTn>
              <p:nextCondLst>
                <p:cond evt="onClick" delay="0">
                  <p:tgtEl>
                    <p:spTgt spid="21728"/>
                  </p:tgtEl>
                </p:cond>
              </p:nextCondLst>
            </p:seq>
            <p:seq concurrent="1" nextAc="seek">
              <p:cTn id="304" restart="whenNotActive" fill="hold" evtFilter="cancelBubble" nodeType="interactiveSeq">
                <p:stCondLst>
                  <p:cond evt="onClick" delay="0">
                    <p:tgtEl>
                      <p:spTgt spid="21727"/>
                    </p:tgtEl>
                  </p:cond>
                </p:stCondLst>
                <p:endSync evt="end" delay="0">
                  <p:rtn val="all"/>
                </p:endSync>
                <p:childTnLst>
                  <p:par>
                    <p:cTn id="305" fill="hold">
                      <p:stCondLst>
                        <p:cond delay="0"/>
                      </p:stCondLst>
                      <p:childTnLst>
                        <p:par>
                          <p:cTn id="306" fill="hold">
                            <p:stCondLst>
                              <p:cond delay="0"/>
                            </p:stCondLst>
                            <p:childTnLst>
                              <p:par>
                                <p:cTn id="307" presetID="55" presetClass="entr" presetSubtype="0" fill="hold" nodeType="clickEffect">
                                  <p:stCondLst>
                                    <p:cond delay="0"/>
                                  </p:stCondLst>
                                  <p:childTnLst>
                                    <p:set>
                                      <p:cBhvr>
                                        <p:cTn id="308" dur="1" fill="hold">
                                          <p:stCondLst>
                                            <p:cond delay="0"/>
                                          </p:stCondLst>
                                        </p:cTn>
                                        <p:tgtEl>
                                          <p:spTgt spid="21804"/>
                                        </p:tgtEl>
                                        <p:attrNameLst>
                                          <p:attrName>style.visibility</p:attrName>
                                        </p:attrNameLst>
                                      </p:cBhvr>
                                      <p:to>
                                        <p:strVal val="visible"/>
                                      </p:to>
                                    </p:set>
                                    <p:anim calcmode="lin" valueType="num">
                                      <p:cBhvr>
                                        <p:cTn id="309" dur="1000" fill="hold"/>
                                        <p:tgtEl>
                                          <p:spTgt spid="21804"/>
                                        </p:tgtEl>
                                        <p:attrNameLst>
                                          <p:attrName>ppt_w</p:attrName>
                                        </p:attrNameLst>
                                      </p:cBhvr>
                                      <p:tavLst>
                                        <p:tav tm="0">
                                          <p:val>
                                            <p:strVal val="#ppt_w*0.70"/>
                                          </p:val>
                                        </p:tav>
                                        <p:tav tm="100000">
                                          <p:val>
                                            <p:strVal val="#ppt_w"/>
                                          </p:val>
                                        </p:tav>
                                      </p:tavLst>
                                    </p:anim>
                                    <p:anim calcmode="lin" valueType="num">
                                      <p:cBhvr>
                                        <p:cTn id="310" dur="1000" fill="hold"/>
                                        <p:tgtEl>
                                          <p:spTgt spid="21804"/>
                                        </p:tgtEl>
                                        <p:attrNameLst>
                                          <p:attrName>ppt_h</p:attrName>
                                        </p:attrNameLst>
                                      </p:cBhvr>
                                      <p:tavLst>
                                        <p:tav tm="0">
                                          <p:val>
                                            <p:strVal val="#ppt_h"/>
                                          </p:val>
                                        </p:tav>
                                        <p:tav tm="100000">
                                          <p:val>
                                            <p:strVal val="#ppt_h"/>
                                          </p:val>
                                        </p:tav>
                                      </p:tavLst>
                                    </p:anim>
                                    <p:animEffect transition="in" filter="fade">
                                      <p:cBhvr>
                                        <p:cTn id="311" dur="1000"/>
                                        <p:tgtEl>
                                          <p:spTgt spid="21804"/>
                                        </p:tgtEl>
                                      </p:cBhvr>
                                    </p:animEffect>
                                  </p:childTnLst>
                                </p:cTn>
                              </p:par>
                            </p:childTnLst>
                          </p:cTn>
                        </p:par>
                      </p:childTnLst>
                    </p:cTn>
                  </p:par>
                  <p:par>
                    <p:cTn id="312" fill="hold">
                      <p:stCondLst>
                        <p:cond delay="indefinite"/>
                      </p:stCondLst>
                      <p:childTnLst>
                        <p:par>
                          <p:cTn id="313" fill="hold">
                            <p:stCondLst>
                              <p:cond delay="0"/>
                            </p:stCondLst>
                            <p:childTnLst>
                              <p:par>
                                <p:cTn id="314" presetID="8" presetClass="exit" presetSubtype="16" fill="hold" nodeType="clickEffect">
                                  <p:stCondLst>
                                    <p:cond delay="0"/>
                                  </p:stCondLst>
                                  <p:childTnLst>
                                    <p:animEffect transition="out" filter="diamond(in)">
                                      <p:cBhvr>
                                        <p:cTn id="315" dur="2000"/>
                                        <p:tgtEl>
                                          <p:spTgt spid="21804"/>
                                        </p:tgtEl>
                                      </p:cBhvr>
                                    </p:animEffect>
                                    <p:set>
                                      <p:cBhvr>
                                        <p:cTn id="316" dur="1" fill="hold">
                                          <p:stCondLst>
                                            <p:cond delay="1999"/>
                                          </p:stCondLst>
                                        </p:cTn>
                                        <p:tgtEl>
                                          <p:spTgt spid="21804"/>
                                        </p:tgtEl>
                                        <p:attrNameLst>
                                          <p:attrName>style.visibility</p:attrName>
                                        </p:attrNameLst>
                                      </p:cBhvr>
                                      <p:to>
                                        <p:strVal val="hidden"/>
                                      </p:to>
                                    </p:set>
                                  </p:childTnLst>
                                </p:cTn>
                              </p:par>
                              <p:par>
                                <p:cTn id="317" presetID="8" presetClass="entr" presetSubtype="16" fill="hold" grpId="1" nodeType="withEffect">
                                  <p:stCondLst>
                                    <p:cond delay="0"/>
                                  </p:stCondLst>
                                  <p:childTnLst>
                                    <p:set>
                                      <p:cBhvr>
                                        <p:cTn id="318" dur="1" fill="hold">
                                          <p:stCondLst>
                                            <p:cond delay="0"/>
                                          </p:stCondLst>
                                        </p:cTn>
                                        <p:tgtEl>
                                          <p:spTgt spid="21669"/>
                                        </p:tgtEl>
                                        <p:attrNameLst>
                                          <p:attrName>style.visibility</p:attrName>
                                        </p:attrNameLst>
                                      </p:cBhvr>
                                      <p:to>
                                        <p:strVal val="visible"/>
                                      </p:to>
                                    </p:set>
                                    <p:animEffect transition="in" filter="diamond(in)">
                                      <p:cBhvr>
                                        <p:cTn id="319" dur="2000"/>
                                        <p:tgtEl>
                                          <p:spTgt spid="21669"/>
                                        </p:tgtEl>
                                      </p:cBhvr>
                                    </p:animEffect>
                                  </p:childTnLst>
                                </p:cTn>
                              </p:par>
                            </p:childTnLst>
                          </p:cTn>
                        </p:par>
                      </p:childTnLst>
                    </p:cTn>
                  </p:par>
                </p:childTnLst>
              </p:cTn>
              <p:nextCondLst>
                <p:cond evt="onClick" delay="0">
                  <p:tgtEl>
                    <p:spTgt spid="21727"/>
                  </p:tgtEl>
                </p:cond>
              </p:nextCondLst>
            </p:seq>
            <p:seq concurrent="1" nextAc="seek">
              <p:cTn id="320" restart="whenNotActive" fill="hold" evtFilter="cancelBubble" nodeType="interactiveSeq">
                <p:stCondLst>
                  <p:cond evt="onClick" delay="0">
                    <p:tgtEl>
                      <p:spTgt spid="21726"/>
                    </p:tgtEl>
                  </p:cond>
                </p:stCondLst>
                <p:endSync evt="end" delay="0">
                  <p:rtn val="all"/>
                </p:endSync>
                <p:childTnLst>
                  <p:par>
                    <p:cTn id="321" fill="hold">
                      <p:stCondLst>
                        <p:cond delay="0"/>
                      </p:stCondLst>
                      <p:childTnLst>
                        <p:par>
                          <p:cTn id="322" fill="hold">
                            <p:stCondLst>
                              <p:cond delay="0"/>
                            </p:stCondLst>
                            <p:childTnLst>
                              <p:par>
                                <p:cTn id="323" presetID="55" presetClass="entr" presetSubtype="0" fill="hold" nodeType="clickEffect">
                                  <p:stCondLst>
                                    <p:cond delay="0"/>
                                  </p:stCondLst>
                                  <p:childTnLst>
                                    <p:set>
                                      <p:cBhvr>
                                        <p:cTn id="324" dur="1" fill="hold">
                                          <p:stCondLst>
                                            <p:cond delay="0"/>
                                          </p:stCondLst>
                                        </p:cTn>
                                        <p:tgtEl>
                                          <p:spTgt spid="21826"/>
                                        </p:tgtEl>
                                        <p:attrNameLst>
                                          <p:attrName>style.visibility</p:attrName>
                                        </p:attrNameLst>
                                      </p:cBhvr>
                                      <p:to>
                                        <p:strVal val="visible"/>
                                      </p:to>
                                    </p:set>
                                    <p:anim calcmode="lin" valueType="num">
                                      <p:cBhvr>
                                        <p:cTn id="325" dur="1000" fill="hold"/>
                                        <p:tgtEl>
                                          <p:spTgt spid="21826"/>
                                        </p:tgtEl>
                                        <p:attrNameLst>
                                          <p:attrName>ppt_w</p:attrName>
                                        </p:attrNameLst>
                                      </p:cBhvr>
                                      <p:tavLst>
                                        <p:tav tm="0">
                                          <p:val>
                                            <p:strVal val="#ppt_w*0.70"/>
                                          </p:val>
                                        </p:tav>
                                        <p:tav tm="100000">
                                          <p:val>
                                            <p:strVal val="#ppt_w"/>
                                          </p:val>
                                        </p:tav>
                                      </p:tavLst>
                                    </p:anim>
                                    <p:anim calcmode="lin" valueType="num">
                                      <p:cBhvr>
                                        <p:cTn id="326" dur="1000" fill="hold"/>
                                        <p:tgtEl>
                                          <p:spTgt spid="21826"/>
                                        </p:tgtEl>
                                        <p:attrNameLst>
                                          <p:attrName>ppt_h</p:attrName>
                                        </p:attrNameLst>
                                      </p:cBhvr>
                                      <p:tavLst>
                                        <p:tav tm="0">
                                          <p:val>
                                            <p:strVal val="#ppt_h"/>
                                          </p:val>
                                        </p:tav>
                                        <p:tav tm="100000">
                                          <p:val>
                                            <p:strVal val="#ppt_h"/>
                                          </p:val>
                                        </p:tav>
                                      </p:tavLst>
                                    </p:anim>
                                    <p:animEffect transition="in" filter="fade">
                                      <p:cBhvr>
                                        <p:cTn id="327" dur="1000"/>
                                        <p:tgtEl>
                                          <p:spTgt spid="21826"/>
                                        </p:tgtEl>
                                      </p:cBhvr>
                                    </p:animEffect>
                                  </p:childTnLst>
                                </p:cTn>
                              </p:par>
                            </p:childTnLst>
                          </p:cTn>
                        </p:par>
                      </p:childTnLst>
                    </p:cTn>
                  </p:par>
                  <p:par>
                    <p:cTn id="328" fill="hold">
                      <p:stCondLst>
                        <p:cond delay="indefinite"/>
                      </p:stCondLst>
                      <p:childTnLst>
                        <p:par>
                          <p:cTn id="329" fill="hold">
                            <p:stCondLst>
                              <p:cond delay="0"/>
                            </p:stCondLst>
                            <p:childTnLst>
                              <p:par>
                                <p:cTn id="330" presetID="8" presetClass="exit" presetSubtype="16" fill="hold" nodeType="clickEffect">
                                  <p:stCondLst>
                                    <p:cond delay="0"/>
                                  </p:stCondLst>
                                  <p:childTnLst>
                                    <p:animEffect transition="out" filter="diamond(in)">
                                      <p:cBhvr>
                                        <p:cTn id="331" dur="2000"/>
                                        <p:tgtEl>
                                          <p:spTgt spid="21826"/>
                                        </p:tgtEl>
                                      </p:cBhvr>
                                    </p:animEffect>
                                    <p:set>
                                      <p:cBhvr>
                                        <p:cTn id="332" dur="1" fill="hold">
                                          <p:stCondLst>
                                            <p:cond delay="1999"/>
                                          </p:stCondLst>
                                        </p:cTn>
                                        <p:tgtEl>
                                          <p:spTgt spid="21826"/>
                                        </p:tgtEl>
                                        <p:attrNameLst>
                                          <p:attrName>style.visibility</p:attrName>
                                        </p:attrNameLst>
                                      </p:cBhvr>
                                      <p:to>
                                        <p:strVal val="hidden"/>
                                      </p:to>
                                    </p:set>
                                  </p:childTnLst>
                                </p:cTn>
                              </p:par>
                              <p:par>
                                <p:cTn id="333" presetID="8" presetClass="entr" presetSubtype="16" fill="hold" grpId="1" nodeType="withEffect">
                                  <p:stCondLst>
                                    <p:cond delay="0"/>
                                  </p:stCondLst>
                                  <p:childTnLst>
                                    <p:set>
                                      <p:cBhvr>
                                        <p:cTn id="334" dur="1" fill="hold">
                                          <p:stCondLst>
                                            <p:cond delay="0"/>
                                          </p:stCondLst>
                                        </p:cTn>
                                        <p:tgtEl>
                                          <p:spTgt spid="21668"/>
                                        </p:tgtEl>
                                        <p:attrNameLst>
                                          <p:attrName>style.visibility</p:attrName>
                                        </p:attrNameLst>
                                      </p:cBhvr>
                                      <p:to>
                                        <p:strVal val="visible"/>
                                      </p:to>
                                    </p:set>
                                    <p:animEffect transition="in" filter="diamond(in)">
                                      <p:cBhvr>
                                        <p:cTn id="335" dur="2000"/>
                                        <p:tgtEl>
                                          <p:spTgt spid="21668"/>
                                        </p:tgtEl>
                                      </p:cBhvr>
                                    </p:animEffect>
                                  </p:childTnLst>
                                </p:cTn>
                              </p:par>
                            </p:childTnLst>
                          </p:cTn>
                        </p:par>
                      </p:childTnLst>
                    </p:cTn>
                  </p:par>
                </p:childTnLst>
              </p:cTn>
              <p:nextCondLst>
                <p:cond evt="onClick" delay="0">
                  <p:tgtEl>
                    <p:spTgt spid="21726"/>
                  </p:tgtEl>
                </p:cond>
              </p:nextCondLst>
            </p:seq>
            <p:seq concurrent="1" nextAc="seek">
              <p:cTn id="336" restart="whenNotActive" fill="hold" evtFilter="cancelBubble" nodeType="interactiveSeq">
                <p:stCondLst>
                  <p:cond evt="onClick" delay="0">
                    <p:tgtEl>
                      <p:spTgt spid="21849"/>
                    </p:tgtEl>
                  </p:cond>
                </p:stCondLst>
                <p:endSync evt="end" delay="0">
                  <p:rtn val="all"/>
                </p:endSync>
                <p:childTnLst>
                  <p:par>
                    <p:cTn id="337" fill="hold">
                      <p:stCondLst>
                        <p:cond delay="0"/>
                      </p:stCondLst>
                      <p:childTnLst>
                        <p:par>
                          <p:cTn id="338" fill="hold">
                            <p:stCondLst>
                              <p:cond delay="0"/>
                            </p:stCondLst>
                            <p:childTnLst>
                              <p:par>
                                <p:cTn id="339" presetID="55" presetClass="entr" presetSubtype="0" fill="hold" grpId="0" nodeType="clickEffect">
                                  <p:stCondLst>
                                    <p:cond delay="0"/>
                                  </p:stCondLst>
                                  <p:childTnLst>
                                    <p:set>
                                      <p:cBhvr>
                                        <p:cTn id="340" dur="1" fill="hold">
                                          <p:stCondLst>
                                            <p:cond delay="0"/>
                                          </p:stCondLst>
                                        </p:cTn>
                                        <p:tgtEl>
                                          <p:spTgt spid="21848"/>
                                        </p:tgtEl>
                                        <p:attrNameLst>
                                          <p:attrName>style.visibility</p:attrName>
                                        </p:attrNameLst>
                                      </p:cBhvr>
                                      <p:to>
                                        <p:strVal val="visible"/>
                                      </p:to>
                                    </p:set>
                                    <p:anim calcmode="lin" valueType="num">
                                      <p:cBhvr>
                                        <p:cTn id="341" dur="1000" fill="hold"/>
                                        <p:tgtEl>
                                          <p:spTgt spid="21848"/>
                                        </p:tgtEl>
                                        <p:attrNameLst>
                                          <p:attrName>ppt_w</p:attrName>
                                        </p:attrNameLst>
                                      </p:cBhvr>
                                      <p:tavLst>
                                        <p:tav tm="0">
                                          <p:val>
                                            <p:strVal val="#ppt_w*0.70"/>
                                          </p:val>
                                        </p:tav>
                                        <p:tav tm="100000">
                                          <p:val>
                                            <p:strVal val="#ppt_w"/>
                                          </p:val>
                                        </p:tav>
                                      </p:tavLst>
                                    </p:anim>
                                    <p:anim calcmode="lin" valueType="num">
                                      <p:cBhvr>
                                        <p:cTn id="342" dur="1000" fill="hold"/>
                                        <p:tgtEl>
                                          <p:spTgt spid="21848"/>
                                        </p:tgtEl>
                                        <p:attrNameLst>
                                          <p:attrName>ppt_h</p:attrName>
                                        </p:attrNameLst>
                                      </p:cBhvr>
                                      <p:tavLst>
                                        <p:tav tm="0">
                                          <p:val>
                                            <p:strVal val="#ppt_h"/>
                                          </p:val>
                                        </p:tav>
                                        <p:tav tm="100000">
                                          <p:val>
                                            <p:strVal val="#ppt_h"/>
                                          </p:val>
                                        </p:tav>
                                      </p:tavLst>
                                    </p:anim>
                                    <p:animEffect transition="in" filter="fade">
                                      <p:cBhvr>
                                        <p:cTn id="343" dur="1000"/>
                                        <p:tgtEl>
                                          <p:spTgt spid="21848"/>
                                        </p:tgtEl>
                                      </p:cBhvr>
                                    </p:animEffect>
                                  </p:childTnLst>
                                </p:cTn>
                              </p:par>
                            </p:childTnLst>
                          </p:cTn>
                        </p:par>
                      </p:childTnLst>
                    </p:cTn>
                  </p:par>
                </p:childTnLst>
              </p:cTn>
              <p:nextCondLst>
                <p:cond evt="onClick" delay="0">
                  <p:tgtEl>
                    <p:spTgt spid="21849"/>
                  </p:tgtEl>
                </p:cond>
              </p:nextCondLst>
            </p:seq>
          </p:childTnLst>
        </p:cTn>
      </p:par>
    </p:tnLst>
    <p:bldLst>
      <p:bldP spid="21660" grpId="0"/>
      <p:bldP spid="21661" grpId="0"/>
      <p:bldP spid="21662" grpId="0"/>
      <p:bldP spid="21663" grpId="0"/>
      <p:bldP spid="21664" grpId="0"/>
      <p:bldP spid="21665" grpId="0"/>
      <p:bldP spid="21666" grpId="0"/>
      <p:bldP spid="21667" grpId="0"/>
      <p:bldP spid="21668" grpId="0"/>
      <p:bldP spid="21668" grpId="1"/>
      <p:bldP spid="21669" grpId="0"/>
      <p:bldP spid="21669" grpId="1"/>
      <p:bldP spid="21670" grpId="0"/>
      <p:bldP spid="21670" grpId="1"/>
      <p:bldP spid="21671" grpId="0"/>
      <p:bldP spid="21671" grpId="1"/>
      <p:bldP spid="21672" grpId="0"/>
      <p:bldP spid="21672" grpId="1"/>
      <p:bldP spid="21673" grpId="0"/>
      <p:bldP spid="21673" grpId="1"/>
      <p:bldP spid="21674" grpId="0"/>
      <p:bldP spid="21674" grpId="1"/>
      <p:bldP spid="21675" grpId="0"/>
      <p:bldP spid="21676" grpId="0"/>
      <p:bldP spid="21676" grpId="1"/>
      <p:bldP spid="21677" grpId="0"/>
      <p:bldP spid="21677" grpId="1"/>
      <p:bldP spid="21678" grpId="0"/>
      <p:bldP spid="21678" grpId="1"/>
      <p:bldP spid="21679" grpId="0"/>
      <p:bldP spid="21679" grpId="1"/>
      <p:bldP spid="21680" grpId="0"/>
      <p:bldP spid="21680" grpId="1"/>
      <p:bldP spid="21681" grpId="0"/>
      <p:bldP spid="21681" grpId="1"/>
      <p:bldP spid="21682" grpId="0"/>
      <p:bldP spid="21682" grpId="1"/>
      <p:bldP spid="21705" grpId="0" animBg="1"/>
      <p:bldP spid="21726" grpId="0" animBg="1"/>
      <p:bldP spid="21727" grpId="0" animBg="1"/>
      <p:bldP spid="21728" grpId="0" animBg="1"/>
      <p:bldP spid="21729" grpId="0" animBg="1"/>
      <p:bldP spid="21730" grpId="0" animBg="1"/>
      <p:bldP spid="21731" grpId="0" animBg="1"/>
      <p:bldP spid="21848" grpId="0"/>
      <p:bldP spid="218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828800"/>
            <a:ext cx="6248400" cy="4832092"/>
          </a:xfrm>
          <a:prstGeom prst="rect">
            <a:avLst/>
          </a:prstGeom>
          <a:noFill/>
          <a:ln>
            <a:solidFill>
              <a:srgbClr val="00B0F0"/>
            </a:solidFill>
          </a:ln>
        </p:spPr>
        <p:txBody>
          <a:bodyPr wrap="square" rtlCol="0">
            <a:spAutoFit/>
          </a:bodyPr>
          <a:lstStyle/>
          <a:p>
            <a:r>
              <a:rPr lang="en-US" sz="2800" smtClean="0">
                <a:latin typeface=".VnArial" pitchFamily="34" charset="0"/>
              </a:rPr>
              <a:t>- Häc vµ n¾m ch¾c néi dung 3 ®Þnh lý vÒ mèi liªn hÖ gi÷a ®­êng kÝnh vµ d©y cung trong ®­êng trßn</a:t>
            </a:r>
          </a:p>
          <a:p>
            <a:r>
              <a:rPr lang="en-US" sz="2800" smtClean="0">
                <a:latin typeface=".VnArial" pitchFamily="34" charset="0"/>
              </a:rPr>
              <a:t>- Lµm c¸c bµi tËp 15, 16, 17 s¸ch </a:t>
            </a:r>
            <a:r>
              <a:rPr lang="en-US" sz="2400" smtClean="0">
                <a:latin typeface=".VnArial" pitchFamily="34" charset="0"/>
              </a:rPr>
              <a:t>bµi</a:t>
            </a:r>
            <a:r>
              <a:rPr lang="en-US" sz="2800" smtClean="0">
                <a:latin typeface=".VnArial" pitchFamily="34" charset="0"/>
              </a:rPr>
              <a:t> tËp</a:t>
            </a:r>
          </a:p>
          <a:p>
            <a:r>
              <a:rPr lang="en-US" sz="2800" smtClean="0">
                <a:latin typeface=".VnArial" pitchFamily="34" charset="0"/>
              </a:rPr>
              <a:t>- ChuÈn bÞ th­íc th¼ng, compa, b¶ng phô cho tiÕt sau </a:t>
            </a:r>
          </a:p>
          <a:p>
            <a:r>
              <a:rPr lang="en-US" sz="2800" smtClean="0">
                <a:latin typeface=".VnArial" pitchFamily="34" charset="0"/>
              </a:rPr>
              <a:t>- §äc tr­íc bµi míi: Liªn hÖ gi÷a d©y vµ kho¶ng c¸ch tõ t©m ®Õn d©y</a:t>
            </a:r>
          </a:p>
          <a:p>
            <a:pPr fontAlgn="base"/>
            <a:r>
              <a:rPr lang="en-US" sz="2800" smtClean="0">
                <a:latin typeface=".VnArial" pitchFamily="34" charset="0"/>
              </a:rPr>
              <a:t> </a:t>
            </a:r>
          </a:p>
          <a:p>
            <a:endParaRPr lang="en-US" sz="2800">
              <a:latin typeface=".VnArial" pitchFamily="34" charset="0"/>
            </a:endParaRPr>
          </a:p>
        </p:txBody>
      </p:sp>
      <p:pic>
        <p:nvPicPr>
          <p:cNvPr id="3" name="Picture 4" descr="BACK127"/>
          <p:cNvPicPr>
            <a:picLocks noChangeAspect="1" noChangeArrowheads="1"/>
          </p:cNvPicPr>
          <p:nvPr/>
        </p:nvPicPr>
        <p:blipFill>
          <a:blip r:embed="rId2"/>
          <a:srcRect/>
          <a:stretch>
            <a:fillRect/>
          </a:stretch>
        </p:blipFill>
        <p:spPr bwMode="auto">
          <a:xfrm rot="16200000">
            <a:off x="-1362075" y="2200275"/>
            <a:ext cx="5486400" cy="2762250"/>
          </a:xfrm>
          <a:prstGeom prst="rect">
            <a:avLst/>
          </a:prstGeom>
          <a:noFill/>
        </p:spPr>
      </p:pic>
      <p:sp>
        <p:nvSpPr>
          <p:cNvPr id="4" name="TextBox 3"/>
          <p:cNvSpPr txBox="1"/>
          <p:nvPr/>
        </p:nvSpPr>
        <p:spPr>
          <a:xfrm>
            <a:off x="3124200" y="810161"/>
            <a:ext cx="6172200" cy="1323439"/>
          </a:xfrm>
          <a:prstGeom prst="rect">
            <a:avLst/>
          </a:prstGeom>
          <a:noFill/>
        </p:spPr>
        <p:txBody>
          <a:bodyPr wrap="square" rtlCol="0">
            <a:spAutoFit/>
          </a:bodyPr>
          <a:lstStyle/>
          <a:p>
            <a:r>
              <a:rPr lang="en-US" sz="4000" b="1" u="sng" smtClean="0">
                <a:solidFill>
                  <a:srgbClr val="FF0000"/>
                </a:solidFill>
                <a:latin typeface=".VnAvant" pitchFamily="34" charset="0"/>
              </a:rPr>
              <a:t>Hướng dẫn về nhà</a:t>
            </a:r>
          </a:p>
          <a:p>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9" name="Rectangle 51"/>
          <p:cNvSpPr>
            <a:spLocks noChangeArrowheads="1"/>
          </p:cNvSpPr>
          <p:nvPr/>
        </p:nvSpPr>
        <p:spPr bwMode="auto">
          <a:xfrm>
            <a:off x="3505200" y="1371600"/>
            <a:ext cx="2286000" cy="533400"/>
          </a:xfrm>
          <a:prstGeom prst="rect">
            <a:avLst/>
          </a:prstGeom>
          <a:noFill/>
          <a:ln w="9525">
            <a:noFill/>
            <a:miter lim="800000"/>
            <a:headEnd/>
            <a:tailEnd/>
          </a:ln>
          <a:effectLst/>
        </p:spPr>
        <p:txBody>
          <a:bodyPr/>
          <a:lstStyle/>
          <a:p>
            <a:pPr marL="342900" indent="-342900" algn="ctr">
              <a:spcBef>
                <a:spcPct val="20000"/>
              </a:spcBef>
              <a:defRPr/>
            </a:pPr>
            <a:r>
              <a:rPr lang="en-US" sz="4400" b="1" i="1">
                <a:solidFill>
                  <a:srgbClr val="000076"/>
                </a:solidFill>
                <a:latin typeface="+mj-lt"/>
                <a:sym typeface="Wingdings 3" pitchFamily="18" charset="2"/>
              </a:rPr>
              <a:t>Tiết </a:t>
            </a:r>
            <a:r>
              <a:rPr lang="en-US" sz="4400" b="1" i="1" smtClean="0">
                <a:solidFill>
                  <a:srgbClr val="000076"/>
                </a:solidFill>
                <a:latin typeface="+mj-lt"/>
                <a:sym typeface="Wingdings 3" pitchFamily="18" charset="2"/>
              </a:rPr>
              <a:t>23:</a:t>
            </a:r>
            <a:endParaRPr lang="en-US" sz="4400" b="1" i="1">
              <a:solidFill>
                <a:srgbClr val="000076"/>
              </a:solidFill>
              <a:latin typeface="+mj-lt"/>
              <a:sym typeface="Wingdings 3" pitchFamily="18" charset="2"/>
            </a:endParaRPr>
          </a:p>
        </p:txBody>
      </p:sp>
      <p:sp>
        <p:nvSpPr>
          <p:cNvPr id="27701" name="Text Box 53"/>
          <p:cNvSpPr txBox="1">
            <a:spLocks noChangeArrowheads="1"/>
          </p:cNvSpPr>
          <p:nvPr/>
        </p:nvSpPr>
        <p:spPr bwMode="auto">
          <a:xfrm>
            <a:off x="0" y="2209800"/>
            <a:ext cx="9144000" cy="769441"/>
          </a:xfrm>
          <a:prstGeom prst="rect">
            <a:avLst/>
          </a:prstGeom>
          <a:noFill/>
          <a:ln w="9525">
            <a:noFill/>
            <a:miter lim="800000"/>
            <a:headEnd/>
            <a:tailEnd/>
          </a:ln>
          <a:effectLst/>
        </p:spPr>
        <p:txBody>
          <a:bodyPr>
            <a:spAutoFit/>
          </a:bodyPr>
          <a:lstStyle/>
          <a:p>
            <a:pPr algn="ctr">
              <a:spcBef>
                <a:spcPct val="50000"/>
              </a:spcBef>
              <a:defRPr/>
            </a:pPr>
            <a:r>
              <a:rPr lang="en-US" sz="4400" b="1" smtClean="0">
                <a:solidFill>
                  <a:srgbClr val="990000"/>
                </a:solidFill>
                <a:latin typeface="+mj-lt"/>
              </a:rPr>
              <a:t>LUYỆN TẬP</a:t>
            </a:r>
            <a:endParaRPr lang="en-US" sz="4400" b="1">
              <a:solidFill>
                <a:srgbClr val="99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699"/>
                                        </p:tgtEl>
                                        <p:attrNameLst>
                                          <p:attrName>style.visibility</p:attrName>
                                        </p:attrNameLst>
                                      </p:cBhvr>
                                      <p:to>
                                        <p:strVal val="visible"/>
                                      </p:to>
                                    </p:set>
                                    <p:animEffect transition="in" filter="wipe(left)">
                                      <p:cBhvr>
                                        <p:cTn id="7" dur="500"/>
                                        <p:tgtEl>
                                          <p:spTgt spid="2769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701"/>
                                        </p:tgtEl>
                                        <p:attrNameLst>
                                          <p:attrName>style.visibility</p:attrName>
                                        </p:attrNameLst>
                                      </p:cBhvr>
                                      <p:to>
                                        <p:strVal val="visible"/>
                                      </p:to>
                                    </p:set>
                                    <p:animEffect transition="in" filter="blinds(horizontal)">
                                      <p:cBhvr>
                                        <p:cTn id="11" dur="500"/>
                                        <p:tgtEl>
                                          <p:spTgt spid="27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9" grpId="0"/>
      <p:bldP spid="277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554038" y="762000"/>
            <a:ext cx="6989762" cy="457200"/>
          </a:xfrm>
          <a:prstGeom prst="rect">
            <a:avLst/>
          </a:prstGeom>
          <a:noFill/>
          <a:ln w="9525">
            <a:noFill/>
            <a:miter lim="800000"/>
            <a:headEnd/>
            <a:tailEnd/>
          </a:ln>
          <a:effectLst/>
        </p:spPr>
        <p:txBody>
          <a:bodyPr>
            <a:spAutoFit/>
          </a:bodyPr>
          <a:lstStyle/>
          <a:p>
            <a:pPr>
              <a:spcBef>
                <a:spcPct val="50000"/>
              </a:spcBef>
            </a:pPr>
            <a:r>
              <a:rPr lang="en-US" sz="2400" b="1" i="1" smtClean="0">
                <a:solidFill>
                  <a:srgbClr val="FF0000"/>
                </a:solidFill>
                <a:latin typeface="Times New Roman" pitchFamily="18" charset="0"/>
              </a:rPr>
              <a:t> </a:t>
            </a:r>
            <a:r>
              <a:rPr lang="en-US" sz="2400" b="1" i="1">
                <a:solidFill>
                  <a:srgbClr val="FF0000"/>
                </a:solidFill>
                <a:latin typeface="Times New Roman" pitchFamily="18" charset="0"/>
              </a:rPr>
              <a:t>Điền dấu "X" vào ô trống </a:t>
            </a:r>
            <a:r>
              <a:rPr lang="en-US" sz="2400" b="1" i="1" smtClean="0">
                <a:solidFill>
                  <a:srgbClr val="FF0000"/>
                </a:solidFill>
                <a:latin typeface="Times New Roman" pitchFamily="18" charset="0"/>
              </a:rPr>
              <a:t> cho thích </a:t>
            </a:r>
            <a:r>
              <a:rPr lang="en-US" sz="2400" b="1" i="1">
                <a:solidFill>
                  <a:srgbClr val="FF0000"/>
                </a:solidFill>
                <a:latin typeface="Times New Roman" pitchFamily="18" charset="0"/>
              </a:rPr>
              <a:t>hợp.</a:t>
            </a:r>
          </a:p>
        </p:txBody>
      </p:sp>
      <p:graphicFrame>
        <p:nvGraphicFramePr>
          <p:cNvPr id="5" name="Table 4"/>
          <p:cNvGraphicFramePr>
            <a:graphicFrameLocks noGrp="1"/>
          </p:cNvGraphicFramePr>
          <p:nvPr/>
        </p:nvGraphicFramePr>
        <p:xfrm>
          <a:off x="228601" y="1356313"/>
          <a:ext cx="8610600" cy="3630134"/>
        </p:xfrm>
        <a:graphic>
          <a:graphicData uri="http://schemas.openxmlformats.org/drawingml/2006/table">
            <a:tbl>
              <a:tblPr/>
              <a:tblGrid>
                <a:gridCol w="6136042"/>
                <a:gridCol w="1342547"/>
                <a:gridCol w="1132011"/>
              </a:tblGrid>
              <a:tr h="282530">
                <a:tc>
                  <a:txBody>
                    <a:bodyPr/>
                    <a:lstStyle/>
                    <a:p>
                      <a:pPr marL="0" marR="0" algn="ctr">
                        <a:lnSpc>
                          <a:spcPct val="130000"/>
                        </a:lnSpc>
                        <a:spcBef>
                          <a:spcPts val="0"/>
                        </a:spcBef>
                        <a:spcAft>
                          <a:spcPts val="0"/>
                        </a:spcAft>
                      </a:pPr>
                      <a:r>
                        <a:rPr lang="en-US" sz="2000" b="1" i="1" smtClean="0">
                          <a:solidFill>
                            <a:srgbClr val="0070C0"/>
                          </a:solidFill>
                          <a:latin typeface="Times New Roman"/>
                          <a:ea typeface="Calibri"/>
                          <a:cs typeface="Times New Roman"/>
                        </a:rPr>
                        <a:t>Mệnh</a:t>
                      </a:r>
                      <a:r>
                        <a:rPr lang="en-US" sz="2000" b="1" i="1" baseline="0" smtClean="0">
                          <a:solidFill>
                            <a:srgbClr val="0070C0"/>
                          </a:solidFill>
                          <a:latin typeface="Times New Roman"/>
                          <a:ea typeface="Calibri"/>
                          <a:cs typeface="Times New Roman"/>
                        </a:rPr>
                        <a:t> đề</a:t>
                      </a:r>
                      <a:endParaRPr lang="en-US" sz="2000" b="1" i="1">
                        <a:solidFill>
                          <a:srgbClr val="0070C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2000" b="1" i="1" smtClean="0">
                          <a:solidFill>
                            <a:srgbClr val="0070C0"/>
                          </a:solidFill>
                          <a:latin typeface="Times New Roman"/>
                          <a:ea typeface="Calibri"/>
                          <a:cs typeface="Times New Roman"/>
                        </a:rPr>
                        <a:t>Đúng</a:t>
                      </a:r>
                      <a:r>
                        <a:rPr lang="en-US" sz="2000" b="1" i="1" baseline="0" smtClean="0">
                          <a:solidFill>
                            <a:srgbClr val="0070C0"/>
                          </a:solidFill>
                          <a:latin typeface="Times New Roman"/>
                          <a:ea typeface="Calibri"/>
                          <a:cs typeface="Times New Roman"/>
                        </a:rPr>
                        <a:t> </a:t>
                      </a:r>
                      <a:endParaRPr lang="en-US" sz="2000" b="1" i="1">
                        <a:solidFill>
                          <a:srgbClr val="0070C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2000" b="1" i="1" smtClean="0">
                          <a:solidFill>
                            <a:srgbClr val="0070C0"/>
                          </a:solidFill>
                          <a:latin typeface="Times New Roman"/>
                          <a:ea typeface="Calibri"/>
                          <a:cs typeface="Times New Roman"/>
                        </a:rPr>
                        <a:t>Sai</a:t>
                      </a:r>
                      <a:endParaRPr lang="en-US" sz="2000" b="1" i="1">
                        <a:solidFill>
                          <a:srgbClr val="0070C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47">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000" b="0" i="0" u="none" strike="noStrike" cap="none" normalizeH="0" baseline="0" smtClean="0">
                          <a:ln>
                            <a:noFill/>
                          </a:ln>
                          <a:solidFill>
                            <a:schemeClr val="tx1"/>
                          </a:solidFill>
                          <a:effectLst/>
                          <a:latin typeface="Times New Roman" pitchFamily="18" charset="0"/>
                        </a:rPr>
                        <a:t>1) Cho </a:t>
                      </a:r>
                      <a:r>
                        <a:rPr kumimoji="0" lang="en-US" sz="2000" b="0" i="0" u="none" strike="noStrike" cap="none" normalizeH="0" baseline="0" smtClean="0">
                          <a:ln>
                            <a:noFill/>
                          </a:ln>
                          <a:solidFill>
                            <a:schemeClr val="tx1"/>
                          </a:solidFill>
                          <a:effectLst/>
                          <a:latin typeface="Times New Roman" pitchFamily="18" charset="0"/>
                        </a:rPr>
                        <a:t>một đường </a:t>
                      </a:r>
                      <a:r>
                        <a:rPr kumimoji="0" lang="en-US" sz="2000" b="0" i="0" u="none" strike="noStrike" cap="none" normalizeH="0" baseline="0" smtClean="0">
                          <a:ln>
                            <a:noFill/>
                          </a:ln>
                          <a:solidFill>
                            <a:schemeClr val="tx1"/>
                          </a:solidFill>
                          <a:effectLst/>
                          <a:latin typeface="Times New Roman" pitchFamily="18" charset="0"/>
                        </a:rPr>
                        <a:t>tròn đường kính 8 cm thì khoảng cách lớn nhất giữa hai điểm trên đường tròn đó là 8cm.</a:t>
                      </a:r>
                      <a:endParaRPr kumimoji="0" lang="en-US" sz="2000" b="0" i="0" u="none" strike="noStrike" cap="none" normalizeH="0" baseline="0" smtClean="0">
                        <a:ln>
                          <a:noFill/>
                        </a:ln>
                        <a:solidFill>
                          <a:schemeClr val="tx1"/>
                        </a:solidFill>
                        <a:effectLst/>
                        <a:latin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0000"/>
                        </a:lnSpc>
                        <a:spcBef>
                          <a:spcPts val="0"/>
                        </a:spcBef>
                        <a:spcAft>
                          <a:spcPts val="0"/>
                        </a:spcAf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0000"/>
                        </a:lnSpc>
                        <a:spcBef>
                          <a:spcPts val="0"/>
                        </a:spcBef>
                        <a:spcAft>
                          <a:spcPts val="0"/>
                        </a:spcAf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9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 Trong </a:t>
                      </a:r>
                      <a:r>
                        <a:rPr kumimoji="0" lang="en-US" sz="2000" b="0" i="0" u="none" strike="noStrike" cap="none" normalizeH="0" baseline="0" smtClean="0">
                          <a:ln>
                            <a:noFill/>
                          </a:ln>
                          <a:solidFill>
                            <a:schemeClr val="tx1"/>
                          </a:solidFill>
                          <a:effectLst/>
                          <a:latin typeface="Times New Roman" pitchFamily="18" charset="0"/>
                        </a:rPr>
                        <a:t>một đường tròn, đường kính vuông góc với một dây là đường trung trực của dây đó</a:t>
                      </a:r>
                      <a:r>
                        <a:rPr kumimoji="0" lang="en-US" sz="2000" b="0" i="0" u="none" strike="noStrike" cap="none" normalizeH="0" baseline="0" smtClean="0">
                          <a:ln>
                            <a:noFill/>
                          </a:ln>
                          <a:solidFill>
                            <a:schemeClr val="tx1"/>
                          </a:solidFill>
                          <a:effectLst/>
                          <a:latin typeface="Times New Roman" pitchFamily="18" charset="0"/>
                        </a:rPr>
                        <a:t>.</a:t>
                      </a:r>
                      <a:endParaRPr kumimoji="0" lang="en-US" sz="2000" b="0" i="0" u="none" strike="noStrike" cap="none" normalizeH="0" baseline="0" smtClean="0">
                        <a:ln>
                          <a:noFill/>
                        </a:ln>
                        <a:solidFill>
                          <a:schemeClr val="tx1"/>
                        </a:solidFill>
                        <a:effectLst/>
                        <a:latin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0000"/>
                        </a:lnSpc>
                        <a:spcBef>
                          <a:spcPts val="0"/>
                        </a:spcBef>
                        <a:spcAft>
                          <a:spcPts val="0"/>
                        </a:spcAf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0000"/>
                        </a:lnSpc>
                        <a:spcBef>
                          <a:spcPts val="0"/>
                        </a:spcBef>
                        <a:spcAft>
                          <a:spcPts val="0"/>
                        </a:spcAf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647">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000" b="0" i="0" u="none" strike="noStrike" cap="none" normalizeH="0" baseline="0" smtClean="0">
                          <a:ln>
                            <a:noFill/>
                          </a:ln>
                          <a:solidFill>
                            <a:schemeClr val="tx1"/>
                          </a:solidFill>
                          <a:effectLst/>
                          <a:latin typeface="Times New Roman" pitchFamily="18" charset="0"/>
                        </a:rPr>
                        <a:t>3) Trong </a:t>
                      </a:r>
                      <a:r>
                        <a:rPr kumimoji="0" lang="en-US" sz="2000" b="0" i="0" u="none" strike="noStrike" cap="none" normalizeH="0" baseline="0" smtClean="0">
                          <a:ln>
                            <a:noFill/>
                          </a:ln>
                          <a:solidFill>
                            <a:schemeClr val="tx1"/>
                          </a:solidFill>
                          <a:effectLst/>
                          <a:latin typeface="Times New Roman" pitchFamily="18" charset="0"/>
                        </a:rPr>
                        <a:t>một đường tròn, đường kính đi qua trung điểm của một dây thì vuông </a:t>
                      </a:r>
                      <a:r>
                        <a:rPr kumimoji="0" lang="en-US" sz="2000" b="0" i="0" u="none" strike="noStrike" cap="none" normalizeH="0" baseline="0" smtClean="0">
                          <a:ln>
                            <a:noFill/>
                          </a:ln>
                          <a:solidFill>
                            <a:schemeClr val="tx1"/>
                          </a:solidFill>
                          <a:effectLst/>
                          <a:latin typeface="Times New Roman" pitchFamily="18" charset="0"/>
                        </a:rPr>
                        <a:t>góc với </a:t>
                      </a:r>
                      <a:r>
                        <a:rPr kumimoji="0" lang="en-US" sz="2000" b="0" i="0" u="none" strike="noStrike" cap="none" normalizeH="0" baseline="0" smtClean="0">
                          <a:ln>
                            <a:noFill/>
                          </a:ln>
                          <a:solidFill>
                            <a:schemeClr val="tx1"/>
                          </a:solidFill>
                          <a:effectLst/>
                          <a:latin typeface="Times New Roman" pitchFamily="18" charset="0"/>
                        </a:rPr>
                        <a:t>dây đó</a:t>
                      </a:r>
                      <a:r>
                        <a:rPr kumimoji="0" lang="en-US" sz="2000" b="0" i="0" u="none" strike="noStrike" cap="none" normalizeH="0" baseline="0" smtClean="0">
                          <a:ln>
                            <a:noFill/>
                          </a:ln>
                          <a:solidFill>
                            <a:schemeClr val="tx1"/>
                          </a:solidFill>
                          <a:effectLst/>
                          <a:latin typeface="Times New Roman" pitchFamily="18" charset="0"/>
                        </a:rPr>
                        <a:t>.</a:t>
                      </a:r>
                      <a:endParaRPr kumimoji="0" lang="en-US" sz="2000" b="0" i="0" u="none" strike="noStrike" cap="none" normalizeH="0" baseline="0" smtClean="0">
                        <a:ln>
                          <a:noFill/>
                        </a:ln>
                        <a:solidFill>
                          <a:schemeClr val="tx1"/>
                        </a:solidFill>
                        <a:effectLst/>
                        <a:latin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0000"/>
                        </a:lnSpc>
                        <a:spcBef>
                          <a:spcPts val="0"/>
                        </a:spcBef>
                        <a:spcAft>
                          <a:spcPts val="0"/>
                        </a:spcAf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0000"/>
                        </a:lnSpc>
                        <a:spcBef>
                          <a:spcPts val="0"/>
                        </a:spcBef>
                        <a:spcAft>
                          <a:spcPts val="0"/>
                        </a:spcAf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 Trong </a:t>
                      </a:r>
                      <a:r>
                        <a:rPr kumimoji="0" lang="en-US" sz="2000" b="0" i="0" u="none" strike="noStrike" cap="none" normalizeH="0" baseline="0" smtClean="0">
                          <a:ln>
                            <a:noFill/>
                          </a:ln>
                          <a:solidFill>
                            <a:schemeClr val="tx1"/>
                          </a:solidFill>
                          <a:effectLst/>
                          <a:latin typeface="Times New Roman" pitchFamily="18" charset="0"/>
                        </a:rPr>
                        <a:t>một đường tròn, đường kính đi qua trung điểm của một dây  không đi qua tâm là đường trung trực của dây đó</a:t>
                      </a:r>
                      <a:r>
                        <a:rPr kumimoji="0" lang="en-US" sz="2000" b="0" i="0" u="none" strike="noStrike" cap="none" normalizeH="0" baseline="0" smtClean="0">
                          <a:ln>
                            <a:noFill/>
                          </a:ln>
                          <a:solidFill>
                            <a:schemeClr val="tx1"/>
                          </a:solidFill>
                          <a:effectLst/>
                          <a:latin typeface="Times New Roman" pitchFamily="18" charset="0"/>
                        </a:rPr>
                        <a:t>.</a:t>
                      </a:r>
                      <a:endParaRPr kumimoji="0" lang="en-US" sz="2000" b="0" i="0" u="none" strike="noStrike" cap="none" normalizeH="0" baseline="0" smtClean="0">
                        <a:ln>
                          <a:noFill/>
                        </a:ln>
                        <a:solidFill>
                          <a:schemeClr val="tx1"/>
                        </a:solidFill>
                        <a:effectLst/>
                        <a:latin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0000"/>
                        </a:lnSpc>
                        <a:spcBef>
                          <a:spcPts val="0"/>
                        </a:spcBef>
                        <a:spcAft>
                          <a:spcPts val="0"/>
                        </a:spcAf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0000"/>
                        </a:lnSpc>
                        <a:spcBef>
                          <a:spcPts val="0"/>
                        </a:spcBef>
                        <a:spcAft>
                          <a:spcPts val="0"/>
                        </a:spcAft>
                      </a:pPr>
                      <a:endParaRPr lang="en-US"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 Box 40"/>
          <p:cNvSpPr txBox="1">
            <a:spLocks noChangeArrowheads="1"/>
          </p:cNvSpPr>
          <p:nvPr/>
        </p:nvSpPr>
        <p:spPr bwMode="auto">
          <a:xfrm>
            <a:off x="6858000" y="1828800"/>
            <a:ext cx="422275" cy="366712"/>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latin typeface="Times New Roman" pitchFamily="18" charset="0"/>
              </a:rPr>
              <a:t>X</a:t>
            </a:r>
          </a:p>
        </p:txBody>
      </p:sp>
      <p:sp>
        <p:nvSpPr>
          <p:cNvPr id="7" name="Text Box 40"/>
          <p:cNvSpPr txBox="1">
            <a:spLocks noChangeArrowheads="1"/>
          </p:cNvSpPr>
          <p:nvPr/>
        </p:nvSpPr>
        <p:spPr bwMode="auto">
          <a:xfrm>
            <a:off x="6858000" y="2605088"/>
            <a:ext cx="422275" cy="366712"/>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latin typeface="Times New Roman" pitchFamily="18" charset="0"/>
              </a:rPr>
              <a:t>X</a:t>
            </a:r>
          </a:p>
        </p:txBody>
      </p:sp>
      <p:sp>
        <p:nvSpPr>
          <p:cNvPr id="8" name="Text Box 40"/>
          <p:cNvSpPr txBox="1">
            <a:spLocks noChangeArrowheads="1"/>
          </p:cNvSpPr>
          <p:nvPr/>
        </p:nvSpPr>
        <p:spPr bwMode="auto">
          <a:xfrm>
            <a:off x="8035925" y="3505200"/>
            <a:ext cx="422275" cy="366712"/>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latin typeface="Times New Roman" pitchFamily="18" charset="0"/>
              </a:rPr>
              <a:t>X</a:t>
            </a:r>
          </a:p>
        </p:txBody>
      </p:sp>
      <p:sp>
        <p:nvSpPr>
          <p:cNvPr id="9" name="Text Box 40"/>
          <p:cNvSpPr txBox="1">
            <a:spLocks noChangeArrowheads="1"/>
          </p:cNvSpPr>
          <p:nvPr/>
        </p:nvSpPr>
        <p:spPr bwMode="auto">
          <a:xfrm>
            <a:off x="6858000" y="4267200"/>
            <a:ext cx="422275" cy="366712"/>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latin typeface="Times New Roman" pitchFamily="18" charset="0"/>
              </a:rPr>
              <a:t>X</a:t>
            </a:r>
          </a:p>
        </p:txBody>
      </p:sp>
      <p:sp>
        <p:nvSpPr>
          <p:cNvPr id="10" name="Text Box 38"/>
          <p:cNvSpPr txBox="1">
            <a:spLocks noChangeArrowheads="1"/>
          </p:cNvSpPr>
          <p:nvPr/>
        </p:nvSpPr>
        <p:spPr bwMode="auto">
          <a:xfrm>
            <a:off x="0" y="0"/>
            <a:ext cx="9144000" cy="646331"/>
          </a:xfrm>
          <a:prstGeom prst="rect">
            <a:avLst/>
          </a:prstGeom>
          <a:solidFill>
            <a:srgbClr val="CCFFCC"/>
          </a:solidFill>
          <a:ln w="9525">
            <a:solidFill>
              <a:srgbClr val="FF0000"/>
            </a:solidFill>
            <a:miter lim="800000"/>
            <a:headEnd/>
            <a:tailEnd/>
          </a:ln>
          <a:effectLst/>
        </p:spPr>
        <p:txBody>
          <a:bodyPr wrap="square">
            <a:spAutoFit/>
          </a:bodyPr>
          <a:lstStyle/>
          <a:p>
            <a:pPr algn="ctr">
              <a:spcBef>
                <a:spcPct val="50000"/>
              </a:spcBef>
            </a:pPr>
            <a:r>
              <a:rPr lang="en-US" sz="3600" b="1" u="sng" dirty="0" err="1">
                <a:solidFill>
                  <a:srgbClr val="0000FF"/>
                </a:solidFill>
                <a:latin typeface=".VnMysticalH" pitchFamily="34" charset="0"/>
              </a:rPr>
              <a:t>KiÓm</a:t>
            </a:r>
            <a:r>
              <a:rPr lang="en-US" sz="3600" b="1" u="sng" dirty="0">
                <a:solidFill>
                  <a:srgbClr val="0000FF"/>
                </a:solidFill>
                <a:latin typeface=".VnMysticalH" pitchFamily="34" charset="0"/>
              </a:rPr>
              <a:t> </a:t>
            </a:r>
            <a:r>
              <a:rPr lang="en-US" sz="3600" b="1" u="sng" dirty="0" err="1">
                <a:solidFill>
                  <a:srgbClr val="0000FF"/>
                </a:solidFill>
                <a:latin typeface=".VnMysticalH" pitchFamily="34" charset="0"/>
              </a:rPr>
              <a:t>tra</a:t>
            </a:r>
            <a:r>
              <a:rPr lang="en-US" sz="3600" b="1" u="sng" dirty="0">
                <a:solidFill>
                  <a:srgbClr val="0000FF"/>
                </a:solidFill>
                <a:latin typeface=".VnMysticalH" pitchFamily="34" charset="0"/>
              </a:rPr>
              <a:t> </a:t>
            </a:r>
            <a:r>
              <a:rPr lang="en-US" sz="3600" b="1" u="sng" dirty="0" err="1">
                <a:solidFill>
                  <a:srgbClr val="0000FF"/>
                </a:solidFill>
                <a:latin typeface=".VnMysticalH" pitchFamily="34" charset="0"/>
              </a:rPr>
              <a:t>bµi</a:t>
            </a:r>
            <a:r>
              <a:rPr lang="en-US" sz="3600" b="1" u="sng" dirty="0">
                <a:solidFill>
                  <a:srgbClr val="0000FF"/>
                </a:solidFill>
                <a:latin typeface=".VnMysticalH" pitchFamily="34" charset="0"/>
              </a:rPr>
              <a:t> </a:t>
            </a:r>
            <a:r>
              <a:rPr lang="en-US" sz="3600" b="1" u="sng" dirty="0" err="1">
                <a:solidFill>
                  <a:srgbClr val="0000FF"/>
                </a:solidFill>
                <a:latin typeface=".VnMysticalH" pitchFamily="34" charset="0"/>
              </a:rPr>
              <a:t>cò</a:t>
            </a:r>
            <a:r>
              <a:rPr lang="en-US" sz="3600" b="1" u="sng" dirty="0">
                <a:solidFill>
                  <a:srgbClr val="0000FF"/>
                </a:solidFill>
                <a:latin typeface=".VnMysticalH"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1"/>
          <p:cNvSpPr txBox="1">
            <a:spLocks noChangeArrowheads="1"/>
          </p:cNvSpPr>
          <p:nvPr/>
        </p:nvSpPr>
        <p:spPr bwMode="auto">
          <a:xfrm>
            <a:off x="152400" y="676275"/>
            <a:ext cx="8763000" cy="1554272"/>
          </a:xfrm>
          <a:prstGeom prst="rect">
            <a:avLst/>
          </a:prstGeom>
          <a:solidFill>
            <a:schemeClr val="bg1"/>
          </a:solidFill>
          <a:ln w="9525">
            <a:solidFill>
              <a:schemeClr val="bg1"/>
            </a:solidFill>
            <a:miter lim="800000"/>
            <a:headEnd/>
            <a:tailEnd/>
          </a:ln>
          <a:effectLst/>
        </p:spPr>
        <p:txBody>
          <a:bodyPr>
            <a:spAutoFit/>
          </a:bodyPr>
          <a:lstStyle/>
          <a:p>
            <a:pPr eaLnBrk="0" hangingPunct="0">
              <a:spcBef>
                <a:spcPct val="50000"/>
              </a:spcBef>
            </a:pPr>
            <a:r>
              <a:rPr lang="en-US" sz="1900" smtClean="0">
                <a:latin typeface="Arial" charset="0"/>
              </a:rPr>
              <a:t>Cho đường tròn (O;R) đường kính AB. Gọi M là 1 điểm thuộc bán kính OA. Qua M vẽ dây CD vuông góc với AB. Lấy điểm E đối xứng với A qua M. </a:t>
            </a:r>
          </a:p>
          <a:p>
            <a:pPr marL="457200" indent="-457200" eaLnBrk="0" hangingPunct="0">
              <a:spcBef>
                <a:spcPct val="50000"/>
              </a:spcBef>
            </a:pPr>
            <a:r>
              <a:rPr lang="en-US" sz="1900" smtClean="0">
                <a:latin typeface="Arial" charset="0"/>
              </a:rPr>
              <a:t>a) Tứ giác ACED là hình gì? Tại sao?</a:t>
            </a:r>
          </a:p>
          <a:p>
            <a:pPr marL="457200" indent="-457200" eaLnBrk="0" hangingPunct="0">
              <a:spcBef>
                <a:spcPct val="50000"/>
              </a:spcBef>
              <a:buAutoNum type="alphaLcParenR"/>
            </a:pPr>
            <a:endParaRPr lang="en-US" sz="1900">
              <a:latin typeface="Times New Roman" pitchFamily="18" charset="0"/>
            </a:endParaRPr>
          </a:p>
        </p:txBody>
      </p:sp>
      <p:sp>
        <p:nvSpPr>
          <p:cNvPr id="5" name="TextBox 4"/>
          <p:cNvSpPr txBox="1"/>
          <p:nvPr/>
        </p:nvSpPr>
        <p:spPr>
          <a:xfrm>
            <a:off x="76200" y="76200"/>
            <a:ext cx="4495800" cy="584775"/>
          </a:xfrm>
          <a:prstGeom prst="rect">
            <a:avLst/>
          </a:prstGeom>
          <a:noFill/>
        </p:spPr>
        <p:txBody>
          <a:bodyPr wrap="square" rtlCol="0">
            <a:spAutoFit/>
          </a:bodyPr>
          <a:lstStyle/>
          <a:p>
            <a:r>
              <a:rPr lang="en-US" sz="3200" u="sng" smtClean="0">
                <a:solidFill>
                  <a:srgbClr val="FF0000"/>
                </a:solidFill>
              </a:rPr>
              <a:t>Bài tập luyện tập</a:t>
            </a:r>
            <a:endParaRPr lang="en-US" sz="3200" u="sng">
              <a:solidFill>
                <a:srgbClr val="FF0000"/>
              </a:solidFill>
            </a:endParaRPr>
          </a:p>
        </p:txBody>
      </p:sp>
      <p:sp>
        <p:nvSpPr>
          <p:cNvPr id="29" name="Oval 3"/>
          <p:cNvSpPr>
            <a:spLocks noChangeArrowheads="1"/>
          </p:cNvSpPr>
          <p:nvPr/>
        </p:nvSpPr>
        <p:spPr bwMode="auto">
          <a:xfrm>
            <a:off x="838200" y="2498725"/>
            <a:ext cx="1981200" cy="1981200"/>
          </a:xfrm>
          <a:prstGeom prst="ellipse">
            <a:avLst/>
          </a:prstGeom>
          <a:noFill/>
          <a:ln w="12700">
            <a:solidFill>
              <a:schemeClr val="tx1"/>
            </a:solidFill>
            <a:round/>
            <a:headEnd/>
            <a:tailEnd/>
          </a:ln>
        </p:spPr>
        <p:txBody>
          <a:bodyPr wrap="none" anchor="ctr"/>
          <a:lstStyle/>
          <a:p>
            <a:endParaRPr lang="en-US"/>
          </a:p>
        </p:txBody>
      </p:sp>
      <p:sp>
        <p:nvSpPr>
          <p:cNvPr id="30" name="Line 4"/>
          <p:cNvSpPr>
            <a:spLocks noChangeShapeType="1"/>
          </p:cNvSpPr>
          <p:nvPr/>
        </p:nvSpPr>
        <p:spPr bwMode="auto">
          <a:xfrm>
            <a:off x="838200" y="3489325"/>
            <a:ext cx="1981200" cy="0"/>
          </a:xfrm>
          <a:prstGeom prst="line">
            <a:avLst/>
          </a:prstGeom>
          <a:noFill/>
          <a:ln w="9525">
            <a:solidFill>
              <a:schemeClr val="tx1"/>
            </a:solidFill>
            <a:round/>
            <a:headEnd/>
            <a:tailEnd/>
          </a:ln>
        </p:spPr>
        <p:txBody>
          <a:bodyPr/>
          <a:lstStyle/>
          <a:p>
            <a:endParaRPr lang="en-US"/>
          </a:p>
        </p:txBody>
      </p:sp>
      <p:sp>
        <p:nvSpPr>
          <p:cNvPr id="31" name="Line 5"/>
          <p:cNvSpPr>
            <a:spLocks noChangeShapeType="1"/>
          </p:cNvSpPr>
          <p:nvPr/>
        </p:nvSpPr>
        <p:spPr bwMode="auto">
          <a:xfrm>
            <a:off x="1295400" y="2651125"/>
            <a:ext cx="0" cy="1676400"/>
          </a:xfrm>
          <a:prstGeom prst="line">
            <a:avLst/>
          </a:prstGeom>
          <a:noFill/>
          <a:ln w="9525">
            <a:solidFill>
              <a:schemeClr val="tx1"/>
            </a:solidFill>
            <a:round/>
            <a:headEnd/>
            <a:tailEnd/>
          </a:ln>
        </p:spPr>
        <p:txBody>
          <a:bodyPr/>
          <a:lstStyle/>
          <a:p>
            <a:endParaRPr lang="en-US"/>
          </a:p>
        </p:txBody>
      </p:sp>
      <p:sp>
        <p:nvSpPr>
          <p:cNvPr id="32" name="Line 7"/>
          <p:cNvSpPr>
            <a:spLocks noChangeShapeType="1"/>
          </p:cNvSpPr>
          <p:nvPr/>
        </p:nvSpPr>
        <p:spPr bwMode="auto">
          <a:xfrm>
            <a:off x="1295400" y="2651124"/>
            <a:ext cx="457200" cy="854075"/>
          </a:xfrm>
          <a:prstGeom prst="line">
            <a:avLst/>
          </a:prstGeom>
          <a:noFill/>
          <a:ln w="9525">
            <a:solidFill>
              <a:schemeClr val="tx1"/>
            </a:solidFill>
            <a:round/>
            <a:headEnd/>
            <a:tailEnd/>
          </a:ln>
        </p:spPr>
        <p:txBody>
          <a:bodyPr/>
          <a:lstStyle/>
          <a:p>
            <a:endParaRPr lang="en-US"/>
          </a:p>
        </p:txBody>
      </p:sp>
      <p:sp>
        <p:nvSpPr>
          <p:cNvPr id="34" name="Line 9"/>
          <p:cNvSpPr>
            <a:spLocks noChangeShapeType="1"/>
          </p:cNvSpPr>
          <p:nvPr/>
        </p:nvSpPr>
        <p:spPr bwMode="auto">
          <a:xfrm>
            <a:off x="838200" y="3489325"/>
            <a:ext cx="457200" cy="838200"/>
          </a:xfrm>
          <a:prstGeom prst="line">
            <a:avLst/>
          </a:prstGeom>
          <a:noFill/>
          <a:ln w="9525">
            <a:solidFill>
              <a:schemeClr val="tx1"/>
            </a:solidFill>
            <a:round/>
            <a:headEnd/>
            <a:tailEnd/>
          </a:ln>
        </p:spPr>
        <p:txBody>
          <a:bodyPr/>
          <a:lstStyle/>
          <a:p>
            <a:endParaRPr lang="en-US"/>
          </a:p>
        </p:txBody>
      </p:sp>
      <p:sp>
        <p:nvSpPr>
          <p:cNvPr id="35" name="Line 10"/>
          <p:cNvSpPr>
            <a:spLocks noChangeShapeType="1"/>
          </p:cNvSpPr>
          <p:nvPr/>
        </p:nvSpPr>
        <p:spPr bwMode="auto">
          <a:xfrm flipH="1">
            <a:off x="1301750" y="3505201"/>
            <a:ext cx="450850" cy="822324"/>
          </a:xfrm>
          <a:prstGeom prst="line">
            <a:avLst/>
          </a:prstGeom>
          <a:noFill/>
          <a:ln w="9525">
            <a:solidFill>
              <a:schemeClr val="tx1"/>
            </a:solidFill>
            <a:round/>
            <a:headEnd/>
            <a:tailEnd/>
          </a:ln>
        </p:spPr>
        <p:txBody>
          <a:bodyPr/>
          <a:lstStyle/>
          <a:p>
            <a:endParaRPr lang="en-US"/>
          </a:p>
        </p:txBody>
      </p:sp>
      <p:sp>
        <p:nvSpPr>
          <p:cNvPr id="36" name="Rectangle 11"/>
          <p:cNvSpPr>
            <a:spLocks noChangeArrowheads="1"/>
          </p:cNvSpPr>
          <p:nvPr/>
        </p:nvSpPr>
        <p:spPr bwMode="auto">
          <a:xfrm>
            <a:off x="1295400" y="3413125"/>
            <a:ext cx="76200" cy="76200"/>
          </a:xfrm>
          <a:prstGeom prst="rect">
            <a:avLst/>
          </a:prstGeom>
          <a:noFill/>
          <a:ln w="9525">
            <a:solidFill>
              <a:schemeClr val="tx1"/>
            </a:solidFill>
            <a:miter lim="800000"/>
            <a:headEnd/>
            <a:tailEnd/>
          </a:ln>
        </p:spPr>
        <p:txBody>
          <a:bodyPr wrap="none" anchor="ctr"/>
          <a:lstStyle/>
          <a:p>
            <a:endParaRPr lang="en-US"/>
          </a:p>
        </p:txBody>
      </p:sp>
      <p:sp>
        <p:nvSpPr>
          <p:cNvPr id="37" name="Text Box 12"/>
          <p:cNvSpPr txBox="1">
            <a:spLocks noChangeArrowheads="1"/>
          </p:cNvSpPr>
          <p:nvPr/>
        </p:nvSpPr>
        <p:spPr bwMode="auto">
          <a:xfrm>
            <a:off x="533400" y="3254375"/>
            <a:ext cx="304800" cy="396875"/>
          </a:xfrm>
          <a:prstGeom prst="rect">
            <a:avLst/>
          </a:prstGeom>
          <a:noFill/>
          <a:ln w="9525">
            <a:noFill/>
            <a:miter lim="800000"/>
            <a:headEnd/>
            <a:tailEnd/>
          </a:ln>
        </p:spPr>
        <p:txBody>
          <a:bodyPr>
            <a:spAutoFit/>
          </a:bodyPr>
          <a:lstStyle/>
          <a:p>
            <a:pPr>
              <a:spcBef>
                <a:spcPct val="50000"/>
              </a:spcBef>
            </a:pPr>
            <a:r>
              <a:rPr lang="en-US" sz="2000"/>
              <a:t>A</a:t>
            </a:r>
          </a:p>
        </p:txBody>
      </p:sp>
      <p:sp>
        <p:nvSpPr>
          <p:cNvPr id="38" name="Text Box 13"/>
          <p:cNvSpPr txBox="1">
            <a:spLocks noChangeArrowheads="1"/>
          </p:cNvSpPr>
          <p:nvPr/>
        </p:nvSpPr>
        <p:spPr bwMode="auto">
          <a:xfrm>
            <a:off x="2819400" y="3260725"/>
            <a:ext cx="457200" cy="396875"/>
          </a:xfrm>
          <a:prstGeom prst="rect">
            <a:avLst/>
          </a:prstGeom>
          <a:noFill/>
          <a:ln w="9525">
            <a:noFill/>
            <a:miter lim="800000"/>
            <a:headEnd/>
            <a:tailEnd/>
          </a:ln>
        </p:spPr>
        <p:txBody>
          <a:bodyPr>
            <a:spAutoFit/>
          </a:bodyPr>
          <a:lstStyle/>
          <a:p>
            <a:pPr>
              <a:spcBef>
                <a:spcPct val="50000"/>
              </a:spcBef>
            </a:pPr>
            <a:r>
              <a:rPr lang="en-US" sz="2000"/>
              <a:t>B</a:t>
            </a:r>
          </a:p>
        </p:txBody>
      </p:sp>
      <p:sp>
        <p:nvSpPr>
          <p:cNvPr id="39" name="Text Box 14"/>
          <p:cNvSpPr txBox="1">
            <a:spLocks noChangeArrowheads="1"/>
          </p:cNvSpPr>
          <p:nvPr/>
        </p:nvSpPr>
        <p:spPr bwMode="auto">
          <a:xfrm>
            <a:off x="1143000" y="2270125"/>
            <a:ext cx="304800" cy="396875"/>
          </a:xfrm>
          <a:prstGeom prst="rect">
            <a:avLst/>
          </a:prstGeom>
          <a:noFill/>
          <a:ln w="9525">
            <a:noFill/>
            <a:miter lim="800000"/>
            <a:headEnd/>
            <a:tailEnd/>
          </a:ln>
        </p:spPr>
        <p:txBody>
          <a:bodyPr>
            <a:spAutoFit/>
          </a:bodyPr>
          <a:lstStyle/>
          <a:p>
            <a:pPr>
              <a:spcBef>
                <a:spcPct val="50000"/>
              </a:spcBef>
            </a:pPr>
            <a:r>
              <a:rPr lang="en-US" sz="2000"/>
              <a:t>C</a:t>
            </a:r>
          </a:p>
        </p:txBody>
      </p:sp>
      <p:sp>
        <p:nvSpPr>
          <p:cNvPr id="40" name="Text Box 15"/>
          <p:cNvSpPr txBox="1">
            <a:spLocks noChangeArrowheads="1"/>
          </p:cNvSpPr>
          <p:nvPr/>
        </p:nvSpPr>
        <p:spPr bwMode="auto">
          <a:xfrm>
            <a:off x="1143000" y="4327525"/>
            <a:ext cx="304800" cy="396875"/>
          </a:xfrm>
          <a:prstGeom prst="rect">
            <a:avLst/>
          </a:prstGeom>
          <a:noFill/>
          <a:ln w="9525">
            <a:noFill/>
            <a:miter lim="800000"/>
            <a:headEnd/>
            <a:tailEnd/>
          </a:ln>
        </p:spPr>
        <p:txBody>
          <a:bodyPr>
            <a:spAutoFit/>
          </a:bodyPr>
          <a:lstStyle/>
          <a:p>
            <a:pPr>
              <a:spcBef>
                <a:spcPct val="50000"/>
              </a:spcBef>
            </a:pPr>
            <a:r>
              <a:rPr lang="en-US" sz="2000"/>
              <a:t>D</a:t>
            </a:r>
          </a:p>
        </p:txBody>
      </p:sp>
      <p:sp>
        <p:nvSpPr>
          <p:cNvPr id="41" name="Text Box 16"/>
          <p:cNvSpPr txBox="1">
            <a:spLocks noChangeArrowheads="1"/>
          </p:cNvSpPr>
          <p:nvPr/>
        </p:nvSpPr>
        <p:spPr bwMode="auto">
          <a:xfrm>
            <a:off x="1231900" y="3438525"/>
            <a:ext cx="304800" cy="396875"/>
          </a:xfrm>
          <a:prstGeom prst="rect">
            <a:avLst/>
          </a:prstGeom>
          <a:noFill/>
          <a:ln w="9525">
            <a:noFill/>
            <a:miter lim="800000"/>
            <a:headEnd/>
            <a:tailEnd/>
          </a:ln>
        </p:spPr>
        <p:txBody>
          <a:bodyPr>
            <a:spAutoFit/>
          </a:bodyPr>
          <a:lstStyle/>
          <a:p>
            <a:pPr>
              <a:spcBef>
                <a:spcPct val="50000"/>
              </a:spcBef>
            </a:pPr>
            <a:r>
              <a:rPr lang="en-US" sz="2000" smtClean="0"/>
              <a:t>M</a:t>
            </a:r>
            <a:endParaRPr lang="en-US" sz="2000"/>
          </a:p>
        </p:txBody>
      </p:sp>
      <p:grpSp>
        <p:nvGrpSpPr>
          <p:cNvPr id="42" name="Group 17"/>
          <p:cNvGrpSpPr>
            <a:grpSpLocks/>
          </p:cNvGrpSpPr>
          <p:nvPr/>
        </p:nvGrpSpPr>
        <p:grpSpPr bwMode="auto">
          <a:xfrm>
            <a:off x="1752600" y="3375025"/>
            <a:ext cx="444500" cy="434975"/>
            <a:chOff x="4288" y="2420"/>
            <a:chExt cx="280" cy="274"/>
          </a:xfrm>
        </p:grpSpPr>
        <p:sp>
          <p:nvSpPr>
            <p:cNvPr id="43" name="Text Box 18"/>
            <p:cNvSpPr txBox="1">
              <a:spLocks noChangeArrowheads="1"/>
            </p:cNvSpPr>
            <p:nvPr/>
          </p:nvSpPr>
          <p:spPr bwMode="auto">
            <a:xfrm>
              <a:off x="4288" y="2420"/>
              <a:ext cx="192" cy="158"/>
            </a:xfrm>
            <a:prstGeom prst="rect">
              <a:avLst/>
            </a:prstGeom>
            <a:noFill/>
            <a:ln w="9525">
              <a:noFill/>
              <a:miter lim="800000"/>
              <a:headEnd/>
              <a:tailEnd/>
            </a:ln>
          </p:spPr>
          <p:txBody>
            <a:bodyPr>
              <a:spAutoFit/>
            </a:bodyPr>
            <a:lstStyle/>
            <a:p>
              <a:pPr>
                <a:lnSpc>
                  <a:spcPct val="65000"/>
                </a:lnSpc>
                <a:spcBef>
                  <a:spcPct val="50000"/>
                </a:spcBef>
              </a:pPr>
              <a:r>
                <a:rPr lang="en-US" sz="1600">
                  <a:solidFill>
                    <a:srgbClr val="FF0000"/>
                  </a:solidFill>
                  <a:sym typeface="Symbol" pitchFamily="18" charset="2"/>
                </a:rPr>
                <a:t></a:t>
              </a:r>
              <a:endParaRPr lang="en-US" sz="2000"/>
            </a:p>
          </p:txBody>
        </p:sp>
        <p:sp>
          <p:nvSpPr>
            <p:cNvPr id="44" name="Rectangle 19"/>
            <p:cNvSpPr>
              <a:spLocks noChangeArrowheads="1"/>
            </p:cNvSpPr>
            <p:nvPr/>
          </p:nvSpPr>
          <p:spPr bwMode="auto">
            <a:xfrm>
              <a:off x="4328" y="2444"/>
              <a:ext cx="240" cy="250"/>
            </a:xfrm>
            <a:prstGeom prst="rect">
              <a:avLst/>
            </a:prstGeom>
            <a:noFill/>
            <a:ln w="9525">
              <a:noFill/>
              <a:miter lim="800000"/>
              <a:headEnd/>
              <a:tailEnd/>
            </a:ln>
          </p:spPr>
          <p:txBody>
            <a:bodyPr wrap="none">
              <a:spAutoFit/>
            </a:bodyPr>
            <a:lstStyle/>
            <a:p>
              <a:r>
                <a:rPr lang="en-US" sz="2000"/>
                <a:t>O</a:t>
              </a:r>
            </a:p>
          </p:txBody>
        </p:sp>
      </p:grpSp>
      <p:sp>
        <p:nvSpPr>
          <p:cNvPr id="45" name="Text Box 25"/>
          <p:cNvSpPr txBox="1">
            <a:spLocks noChangeArrowheads="1"/>
          </p:cNvSpPr>
          <p:nvPr/>
        </p:nvSpPr>
        <p:spPr bwMode="auto">
          <a:xfrm>
            <a:off x="1181100" y="3349625"/>
            <a:ext cx="304800" cy="274638"/>
          </a:xfrm>
          <a:prstGeom prst="rect">
            <a:avLst/>
          </a:prstGeom>
          <a:noFill/>
          <a:ln w="9525">
            <a:noFill/>
            <a:miter lim="800000"/>
            <a:headEnd/>
            <a:tailEnd/>
          </a:ln>
        </p:spPr>
        <p:txBody>
          <a:bodyPr>
            <a:spAutoFit/>
          </a:bodyPr>
          <a:lstStyle/>
          <a:p>
            <a:pPr>
              <a:spcBef>
                <a:spcPct val="50000"/>
              </a:spcBef>
            </a:pPr>
            <a:r>
              <a:rPr lang="en-US" sz="1200">
                <a:sym typeface="Symbol" pitchFamily="18" charset="2"/>
              </a:rPr>
              <a:t></a:t>
            </a:r>
          </a:p>
        </p:txBody>
      </p:sp>
      <p:sp>
        <p:nvSpPr>
          <p:cNvPr id="46" name="Line 26"/>
          <p:cNvSpPr>
            <a:spLocks noChangeShapeType="1"/>
          </p:cNvSpPr>
          <p:nvPr/>
        </p:nvSpPr>
        <p:spPr bwMode="auto">
          <a:xfrm flipH="1">
            <a:off x="850900" y="2651125"/>
            <a:ext cx="457200" cy="838200"/>
          </a:xfrm>
          <a:prstGeom prst="line">
            <a:avLst/>
          </a:prstGeom>
          <a:noFill/>
          <a:ln w="9525">
            <a:solidFill>
              <a:schemeClr val="tx1"/>
            </a:solidFill>
            <a:round/>
            <a:headEnd/>
            <a:tailEnd/>
          </a:ln>
        </p:spPr>
        <p:txBody>
          <a:bodyPr/>
          <a:lstStyle/>
          <a:p>
            <a:endParaRPr lang="en-US"/>
          </a:p>
        </p:txBody>
      </p:sp>
      <p:sp>
        <p:nvSpPr>
          <p:cNvPr id="47" name="Text Box 16"/>
          <p:cNvSpPr txBox="1">
            <a:spLocks noChangeArrowheads="1"/>
          </p:cNvSpPr>
          <p:nvPr/>
        </p:nvSpPr>
        <p:spPr bwMode="auto">
          <a:xfrm>
            <a:off x="1600200" y="3124200"/>
            <a:ext cx="304800" cy="396875"/>
          </a:xfrm>
          <a:prstGeom prst="rect">
            <a:avLst/>
          </a:prstGeom>
          <a:noFill/>
          <a:ln w="9525">
            <a:noFill/>
            <a:miter lim="800000"/>
            <a:headEnd/>
            <a:tailEnd/>
          </a:ln>
        </p:spPr>
        <p:txBody>
          <a:bodyPr>
            <a:spAutoFit/>
          </a:bodyPr>
          <a:lstStyle/>
          <a:p>
            <a:pPr>
              <a:spcBef>
                <a:spcPct val="50000"/>
              </a:spcBef>
            </a:pPr>
            <a:r>
              <a:rPr lang="en-US" sz="2000" smtClean="0"/>
              <a:t>E</a:t>
            </a:r>
            <a:endParaRPr lang="en-US" sz="2000"/>
          </a:p>
        </p:txBody>
      </p:sp>
      <p:sp>
        <p:nvSpPr>
          <p:cNvPr id="48" name="Text Box 25"/>
          <p:cNvSpPr txBox="1">
            <a:spLocks noChangeArrowheads="1"/>
          </p:cNvSpPr>
          <p:nvPr/>
        </p:nvSpPr>
        <p:spPr bwMode="auto">
          <a:xfrm>
            <a:off x="1625600" y="3352800"/>
            <a:ext cx="304800" cy="274638"/>
          </a:xfrm>
          <a:prstGeom prst="rect">
            <a:avLst/>
          </a:prstGeom>
          <a:noFill/>
          <a:ln w="9525">
            <a:noFill/>
            <a:miter lim="800000"/>
            <a:headEnd/>
            <a:tailEnd/>
          </a:ln>
        </p:spPr>
        <p:txBody>
          <a:bodyPr>
            <a:spAutoFit/>
          </a:bodyPr>
          <a:lstStyle/>
          <a:p>
            <a:pPr>
              <a:spcBef>
                <a:spcPct val="50000"/>
              </a:spcBef>
            </a:pPr>
            <a:r>
              <a:rPr lang="en-US" sz="1200">
                <a:sym typeface="Symbol" pitchFamily="18" charset="2"/>
              </a:rPr>
              <a:t></a:t>
            </a:r>
          </a:p>
        </p:txBody>
      </p:sp>
      <p:cxnSp>
        <p:nvCxnSpPr>
          <p:cNvPr id="50" name="Straight Connector 49"/>
          <p:cNvCxnSpPr/>
          <p:nvPr/>
        </p:nvCxnSpPr>
        <p:spPr>
          <a:xfrm rot="5400000">
            <a:off x="990600" y="3505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447006" y="3504406"/>
            <a:ext cx="152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downRight)">
                                      <p:cBhvr>
                                        <p:cTn id="12" dur="500"/>
                                        <p:tgtEl>
                                          <p:spTgt spid="30"/>
                                        </p:tgtEl>
                                      </p:cBhvr>
                                    </p:animEffec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37"/>
                                        </p:tgtEl>
                                        <p:attrNameLst>
                                          <p:attrName>style.visibility</p:attrName>
                                        </p:attrNameLst>
                                      </p:cBhvr>
                                      <p:to>
                                        <p:strVal val="visible"/>
                                      </p:to>
                                    </p:set>
                                    <p:anim calcmode="discrete" valueType="clr">
                                      <p:cBhvr override="childStyle">
                                        <p:cTn id="15"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7"/>
                                        </p:tgtEl>
                                        <p:attrNameLst>
                                          <p:attrName>fillcolor</p:attrName>
                                        </p:attrNameLst>
                                      </p:cBhvr>
                                      <p:tavLst>
                                        <p:tav tm="0">
                                          <p:val>
                                            <p:clrVal>
                                              <a:schemeClr val="accent2"/>
                                            </p:clrVal>
                                          </p:val>
                                        </p:tav>
                                        <p:tav tm="50000">
                                          <p:val>
                                            <p:clrVal>
                                              <a:schemeClr val="hlink"/>
                                            </p:clrVal>
                                          </p:val>
                                        </p:tav>
                                      </p:tavLst>
                                    </p:anim>
                                    <p:set>
                                      <p:cBhvr>
                                        <p:cTn id="17" dur="80"/>
                                        <p:tgtEl>
                                          <p:spTgt spid="37"/>
                                        </p:tgtEl>
                                        <p:attrNameLst>
                                          <p:attrName>fill.type</p:attrName>
                                        </p:attrNameLst>
                                      </p:cBhvr>
                                      <p:to>
                                        <p:strVal val="solid"/>
                                      </p:to>
                                    </p:set>
                                  </p:childTnLst>
                                </p:cTn>
                              </p:par>
                            </p:childTnLst>
                          </p:cTn>
                        </p:par>
                        <p:par>
                          <p:cTn id="18" fill="hold">
                            <p:stCondLst>
                              <p:cond delay="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38"/>
                                        </p:tgtEl>
                                        <p:attrNameLst>
                                          <p:attrName>style.visibility</p:attrName>
                                        </p:attrNameLst>
                                      </p:cBhvr>
                                      <p:to>
                                        <p:strVal val="visible"/>
                                      </p:to>
                                    </p:set>
                                    <p:anim calcmode="discrete" valueType="clr">
                                      <p:cBhvr override="childStyle">
                                        <p:cTn id="21"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8"/>
                                        </p:tgtEl>
                                        <p:attrNameLst>
                                          <p:attrName>fillcolor</p:attrName>
                                        </p:attrNameLst>
                                      </p:cBhvr>
                                      <p:tavLst>
                                        <p:tav tm="0">
                                          <p:val>
                                            <p:clrVal>
                                              <a:schemeClr val="accent2"/>
                                            </p:clrVal>
                                          </p:val>
                                        </p:tav>
                                        <p:tav tm="50000">
                                          <p:val>
                                            <p:clrVal>
                                              <a:schemeClr val="hlink"/>
                                            </p:clrVal>
                                          </p:val>
                                        </p:tav>
                                      </p:tavLst>
                                    </p:anim>
                                    <p:set>
                                      <p:cBhvr>
                                        <p:cTn id="23" dur="80"/>
                                        <p:tgtEl>
                                          <p:spTgt spid="3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5"/>
                                        </p:tgtEl>
                                        <p:attrNameLst>
                                          <p:attrName>style.visibility</p:attrName>
                                        </p:attrNameLst>
                                      </p:cBhvr>
                                      <p:to>
                                        <p:strVal val="visible"/>
                                      </p:to>
                                    </p:set>
                                    <p:anim calcmode="discrete" valueType="clr">
                                      <p:cBhvr override="childStyle">
                                        <p:cTn id="28"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5"/>
                                        </p:tgtEl>
                                        <p:attrNameLst>
                                          <p:attrName>fillcolor</p:attrName>
                                        </p:attrNameLst>
                                      </p:cBhvr>
                                      <p:tavLst>
                                        <p:tav tm="0">
                                          <p:val>
                                            <p:clrVal>
                                              <a:schemeClr val="accent2"/>
                                            </p:clrVal>
                                          </p:val>
                                        </p:tav>
                                        <p:tav tm="50000">
                                          <p:val>
                                            <p:clrVal>
                                              <a:schemeClr val="hlink"/>
                                            </p:clrVal>
                                          </p:val>
                                        </p:tav>
                                      </p:tavLst>
                                    </p:anim>
                                    <p:set>
                                      <p:cBhvr>
                                        <p:cTn id="30" dur="80"/>
                                        <p:tgtEl>
                                          <p:spTgt spid="45"/>
                                        </p:tgtEl>
                                        <p:attrNameLst>
                                          <p:attrName>fill.type</p:attrName>
                                        </p:attrNameLst>
                                      </p:cBhvr>
                                      <p:to>
                                        <p:strVal val="solid"/>
                                      </p:to>
                                    </p:set>
                                  </p:childTnLst>
                                </p:cTn>
                              </p:par>
                            </p:childTnLst>
                          </p:cTn>
                        </p:par>
                        <p:par>
                          <p:cTn id="31" fill="hold">
                            <p:stCondLst>
                              <p:cond delay="8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41"/>
                                        </p:tgtEl>
                                        <p:attrNameLst>
                                          <p:attrName>style.visibility</p:attrName>
                                        </p:attrNameLst>
                                      </p:cBhvr>
                                      <p:to>
                                        <p:strVal val="visible"/>
                                      </p:to>
                                    </p:set>
                                    <p:anim calcmode="discrete" valueType="clr">
                                      <p:cBhvr override="childStyle">
                                        <p:cTn id="34"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1"/>
                                        </p:tgtEl>
                                        <p:attrNameLst>
                                          <p:attrName>fillcolor</p:attrName>
                                        </p:attrNameLst>
                                      </p:cBhvr>
                                      <p:tavLst>
                                        <p:tav tm="0">
                                          <p:val>
                                            <p:clrVal>
                                              <a:schemeClr val="accent2"/>
                                            </p:clrVal>
                                          </p:val>
                                        </p:tav>
                                        <p:tav tm="50000">
                                          <p:val>
                                            <p:clrVal>
                                              <a:schemeClr val="hlink"/>
                                            </p:clrVal>
                                          </p:val>
                                        </p:tav>
                                      </p:tavLst>
                                    </p:anim>
                                    <p:set>
                                      <p:cBhvr>
                                        <p:cTn id="36" dur="80"/>
                                        <p:tgtEl>
                                          <p:spTgt spid="41"/>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39"/>
                                        </p:tgtEl>
                                        <p:attrNameLst>
                                          <p:attrName>style.visibility</p:attrName>
                                        </p:attrNameLst>
                                      </p:cBhvr>
                                      <p:to>
                                        <p:strVal val="visible"/>
                                      </p:to>
                                    </p:set>
                                    <p:anim calcmode="discrete" valueType="clr">
                                      <p:cBhvr override="childStyle">
                                        <p:cTn id="41"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9"/>
                                        </p:tgtEl>
                                        <p:attrNameLst>
                                          <p:attrName>fillcolor</p:attrName>
                                        </p:attrNameLst>
                                      </p:cBhvr>
                                      <p:tavLst>
                                        <p:tav tm="0">
                                          <p:val>
                                            <p:clrVal>
                                              <a:schemeClr val="accent2"/>
                                            </p:clrVal>
                                          </p:val>
                                        </p:tav>
                                        <p:tav tm="50000">
                                          <p:val>
                                            <p:clrVal>
                                              <a:schemeClr val="hlink"/>
                                            </p:clrVal>
                                          </p:val>
                                        </p:tav>
                                      </p:tavLst>
                                    </p:anim>
                                    <p:set>
                                      <p:cBhvr>
                                        <p:cTn id="43" dur="80"/>
                                        <p:tgtEl>
                                          <p:spTgt spid="39"/>
                                        </p:tgtEl>
                                        <p:attrNameLst>
                                          <p:attrName>fill.type</p:attrName>
                                        </p:attrNameLst>
                                      </p:cBhvr>
                                      <p:to>
                                        <p:strVal val="solid"/>
                                      </p:to>
                                    </p:set>
                                  </p:childTnLst>
                                </p:cTn>
                              </p:par>
                            </p:childTnLst>
                          </p:cTn>
                        </p:par>
                        <p:par>
                          <p:cTn id="44" fill="hold">
                            <p:stCondLst>
                              <p:cond delay="80"/>
                            </p:stCondLst>
                            <p:childTnLst>
                              <p:par>
                                <p:cTn id="45" presetID="18" presetClass="entr" presetSubtype="12"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strips(downLeft)">
                                      <p:cBhvr>
                                        <p:cTn id="47" dur="500"/>
                                        <p:tgtEl>
                                          <p:spTgt spid="31"/>
                                        </p:tgtEl>
                                      </p:cBhvr>
                                    </p:animEffect>
                                  </p:childTnLst>
                                </p:cTn>
                              </p:par>
                            </p:childTnLst>
                          </p:cTn>
                        </p:par>
                        <p:par>
                          <p:cTn id="48" fill="hold">
                            <p:stCondLst>
                              <p:cond delay="580"/>
                            </p:stCondLst>
                            <p:childTnLst>
                              <p:par>
                                <p:cTn id="49" presetID="18" presetClass="entr" presetSubtype="12"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strips(downLeft)">
                                      <p:cBhvr>
                                        <p:cTn id="51" dur="500"/>
                                        <p:tgtEl>
                                          <p:spTgt spid="36"/>
                                        </p:tgtEl>
                                      </p:cBhvr>
                                    </p:animEffect>
                                  </p:childTnLst>
                                </p:cTn>
                              </p:par>
                            </p:childTnLst>
                          </p:cTn>
                        </p:par>
                        <p:par>
                          <p:cTn id="52" fill="hold">
                            <p:stCondLst>
                              <p:cond delay="108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40"/>
                                        </p:tgtEl>
                                        <p:attrNameLst>
                                          <p:attrName>style.visibility</p:attrName>
                                        </p:attrNameLst>
                                      </p:cBhvr>
                                      <p:to>
                                        <p:strVal val="visible"/>
                                      </p:to>
                                    </p:set>
                                    <p:anim calcmode="discrete" valueType="clr">
                                      <p:cBhvr override="childStyle">
                                        <p:cTn id="55"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0"/>
                                        </p:tgtEl>
                                        <p:attrNameLst>
                                          <p:attrName>fillcolor</p:attrName>
                                        </p:attrNameLst>
                                      </p:cBhvr>
                                      <p:tavLst>
                                        <p:tav tm="0">
                                          <p:val>
                                            <p:clrVal>
                                              <a:schemeClr val="accent2"/>
                                            </p:clrVal>
                                          </p:val>
                                        </p:tav>
                                        <p:tav tm="50000">
                                          <p:val>
                                            <p:clrVal>
                                              <a:schemeClr val="hlink"/>
                                            </p:clrVal>
                                          </p:val>
                                        </p:tav>
                                      </p:tavLst>
                                    </p:anim>
                                    <p:set>
                                      <p:cBhvr>
                                        <p:cTn id="57" dur="80"/>
                                        <p:tgtEl>
                                          <p:spTgt spid="40"/>
                                        </p:tgtEl>
                                        <p:attrNameLst>
                                          <p:attrName>fill.type</p:attrName>
                                        </p:attrNameLst>
                                      </p:cBhvr>
                                      <p:to>
                                        <p:strVal val="solid"/>
                                      </p:to>
                                    </p:set>
                                  </p:childTnLst>
                                </p:cTn>
                              </p:par>
                            </p:childTnLst>
                          </p:cTn>
                        </p:par>
                        <p:par>
                          <p:cTn id="58" fill="hold">
                            <p:stCondLst>
                              <p:cond delay="1160"/>
                            </p:stCondLst>
                            <p:childTnLst>
                              <p:par>
                                <p:cTn id="59" presetID="1" presetClass="exit" presetSubtype="0" fill="hold" grpId="1" nodeType="afterEffect">
                                  <p:stCondLst>
                                    <p:cond delay="0"/>
                                  </p:stCondLst>
                                  <p:iterate type="lt">
                                    <p:tmAbs val="0"/>
                                  </p:iterate>
                                  <p:childTnLst>
                                    <p:set>
                                      <p:cBhvr>
                                        <p:cTn id="60" dur="1" fill="hold">
                                          <p:stCondLst>
                                            <p:cond delay="0"/>
                                          </p:stCondLst>
                                        </p:cTn>
                                        <p:tgtEl>
                                          <p:spTgt spid="4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blinds(horizontal)">
                                      <p:cBhvr>
                                        <p:cTn id="65" dur="500"/>
                                        <p:tgtEl>
                                          <p:spTgt spid="51"/>
                                        </p:tgtEl>
                                      </p:cBhvr>
                                    </p:animEffect>
                                  </p:childTnLst>
                                </p:cTn>
                              </p:par>
                              <p:par>
                                <p:cTn id="66" presetID="3" presetClass="entr" presetSubtype="1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blinds(horizontal)">
                                      <p:cBhvr>
                                        <p:cTn id="68" dur="500"/>
                                        <p:tgtEl>
                                          <p:spTgt spid="50"/>
                                        </p:tgtEl>
                                      </p:cBhvr>
                                    </p:animEffect>
                                  </p:childTnLst>
                                </p:cTn>
                              </p:par>
                            </p:childTnLst>
                          </p:cTn>
                        </p:par>
                        <p:par>
                          <p:cTn id="69" fill="hold">
                            <p:stCondLst>
                              <p:cond delay="500"/>
                            </p:stCondLst>
                            <p:childTnLst>
                              <p:par>
                                <p:cTn id="70" presetID="27" presetClass="entr" presetSubtype="0" fill="hold" nodeType="afterEffect">
                                  <p:stCondLst>
                                    <p:cond delay="0"/>
                                  </p:stCondLst>
                                  <p:iterate type="lt">
                                    <p:tmPct val="50000"/>
                                  </p:iterate>
                                  <p:childTnLst>
                                    <p:set>
                                      <p:cBhvr>
                                        <p:cTn id="71" dur="1" fill="hold">
                                          <p:stCondLst>
                                            <p:cond delay="0"/>
                                          </p:stCondLst>
                                        </p:cTn>
                                        <p:tgtEl>
                                          <p:spTgt spid="48"/>
                                        </p:tgtEl>
                                        <p:attrNameLst>
                                          <p:attrName>style.visibility</p:attrName>
                                        </p:attrNameLst>
                                      </p:cBhvr>
                                      <p:to>
                                        <p:strVal val="visible"/>
                                      </p:to>
                                    </p:set>
                                    <p:anim calcmode="discrete" valueType="clr">
                                      <p:cBhvr override="childStyle">
                                        <p:cTn id="72"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48"/>
                                        </p:tgtEl>
                                        <p:attrNameLst>
                                          <p:attrName>fillcolor</p:attrName>
                                        </p:attrNameLst>
                                      </p:cBhvr>
                                      <p:tavLst>
                                        <p:tav tm="0">
                                          <p:val>
                                            <p:clrVal>
                                              <a:schemeClr val="accent2"/>
                                            </p:clrVal>
                                          </p:val>
                                        </p:tav>
                                        <p:tav tm="50000">
                                          <p:val>
                                            <p:clrVal>
                                              <a:schemeClr val="hlink"/>
                                            </p:clrVal>
                                          </p:val>
                                        </p:tav>
                                      </p:tavLst>
                                    </p:anim>
                                    <p:set>
                                      <p:cBhvr>
                                        <p:cTn id="74" dur="80"/>
                                        <p:tgtEl>
                                          <p:spTgt spid="48"/>
                                        </p:tgtEl>
                                        <p:attrNameLst>
                                          <p:attrName>fill.type</p:attrName>
                                        </p:attrNameLst>
                                      </p:cBhvr>
                                      <p:to>
                                        <p:strVal val="solid"/>
                                      </p:to>
                                    </p:set>
                                  </p:childTnLst>
                                </p:cTn>
                              </p:par>
                            </p:childTnLst>
                          </p:cTn>
                        </p:par>
                        <p:par>
                          <p:cTn id="75" fill="hold">
                            <p:stCondLst>
                              <p:cond delay="580"/>
                            </p:stCondLst>
                            <p:childTnLst>
                              <p:par>
                                <p:cTn id="76" presetID="27" presetClass="entr" presetSubtype="0" fill="hold" grpId="0" nodeType="afterEffect">
                                  <p:stCondLst>
                                    <p:cond delay="0"/>
                                  </p:stCondLst>
                                  <p:iterate type="lt">
                                    <p:tmPct val="50000"/>
                                  </p:iterate>
                                  <p:childTnLst>
                                    <p:set>
                                      <p:cBhvr>
                                        <p:cTn id="77" dur="1" fill="hold">
                                          <p:stCondLst>
                                            <p:cond delay="0"/>
                                          </p:stCondLst>
                                        </p:cTn>
                                        <p:tgtEl>
                                          <p:spTgt spid="47"/>
                                        </p:tgtEl>
                                        <p:attrNameLst>
                                          <p:attrName>style.visibility</p:attrName>
                                        </p:attrNameLst>
                                      </p:cBhvr>
                                      <p:to>
                                        <p:strVal val="visible"/>
                                      </p:to>
                                    </p:set>
                                    <p:anim calcmode="discrete" valueType="clr">
                                      <p:cBhvr override="childStyle">
                                        <p:cTn id="78"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47"/>
                                        </p:tgtEl>
                                        <p:attrNameLst>
                                          <p:attrName>fillcolor</p:attrName>
                                        </p:attrNameLst>
                                      </p:cBhvr>
                                      <p:tavLst>
                                        <p:tav tm="0">
                                          <p:val>
                                            <p:clrVal>
                                              <a:schemeClr val="accent2"/>
                                            </p:clrVal>
                                          </p:val>
                                        </p:tav>
                                        <p:tav tm="50000">
                                          <p:val>
                                            <p:clrVal>
                                              <a:schemeClr val="hlink"/>
                                            </p:clrVal>
                                          </p:val>
                                        </p:tav>
                                      </p:tavLst>
                                    </p:anim>
                                    <p:set>
                                      <p:cBhvr>
                                        <p:cTn id="80" dur="80"/>
                                        <p:tgtEl>
                                          <p:spTgt spid="47"/>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18" presetClass="entr" presetSubtype="9"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upLeft)">
                                      <p:cBhvr>
                                        <p:cTn id="85" dur="500"/>
                                        <p:tgtEl>
                                          <p:spTgt spid="46"/>
                                        </p:tgtEl>
                                      </p:cBhvr>
                                    </p:animEffect>
                                  </p:childTnLst>
                                </p:cTn>
                              </p:par>
                            </p:childTnLst>
                          </p:cTn>
                        </p:par>
                        <p:par>
                          <p:cTn id="86" fill="hold">
                            <p:stCondLst>
                              <p:cond delay="500"/>
                            </p:stCondLst>
                            <p:childTnLst>
                              <p:par>
                                <p:cTn id="87" presetID="18" presetClass="entr" presetSubtype="3"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strips(upRight)">
                                      <p:cBhvr>
                                        <p:cTn id="89" dur="500"/>
                                        <p:tgtEl>
                                          <p:spTgt spid="32"/>
                                        </p:tgtEl>
                                      </p:cBhvr>
                                    </p:animEffect>
                                  </p:childTnLst>
                                </p:cTn>
                              </p:par>
                            </p:childTnLst>
                          </p:cTn>
                        </p:par>
                        <p:par>
                          <p:cTn id="90" fill="hold">
                            <p:stCondLst>
                              <p:cond delay="1000"/>
                            </p:stCondLst>
                            <p:childTnLst>
                              <p:par>
                                <p:cTn id="91" presetID="18" presetClass="entr" presetSubtype="12"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strips(downLeft)">
                                      <p:cBhvr>
                                        <p:cTn id="93" dur="500"/>
                                        <p:tgtEl>
                                          <p:spTgt spid="35"/>
                                        </p:tgtEl>
                                      </p:cBhvr>
                                    </p:animEffect>
                                  </p:childTnLst>
                                </p:cTn>
                              </p:par>
                            </p:childTnLst>
                          </p:cTn>
                        </p:par>
                        <p:par>
                          <p:cTn id="94" fill="hold">
                            <p:stCondLst>
                              <p:cond delay="1500"/>
                            </p:stCondLst>
                            <p:childTnLst>
                              <p:par>
                                <p:cTn id="95" presetID="18" presetClass="entr" presetSubtype="3"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strips(upRight)">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animBg="1"/>
      <p:bldP spid="35" grpId="0" animBg="1"/>
      <p:bldP spid="36" grpId="0" animBg="1"/>
      <p:bldP spid="37" grpId="0"/>
      <p:bldP spid="38" grpId="0"/>
      <p:bldP spid="39" grpId="0"/>
      <p:bldP spid="40" grpId="0"/>
      <p:bldP spid="41" grpId="0"/>
      <p:bldP spid="45" grpId="0"/>
      <p:bldP spid="45" grpId="1"/>
      <p:bldP spid="46" grpId="0" animBg="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457200" y="2362200"/>
            <a:ext cx="1981200" cy="1981200"/>
          </a:xfrm>
          <a:prstGeom prst="ellipse">
            <a:avLst/>
          </a:prstGeom>
          <a:noFill/>
          <a:ln w="12700">
            <a:solidFill>
              <a:schemeClr val="tx1"/>
            </a:solidFill>
            <a:round/>
            <a:headEnd/>
            <a:tailEnd/>
          </a:ln>
        </p:spPr>
        <p:txBody>
          <a:bodyPr wrap="none" anchor="ctr"/>
          <a:lstStyle/>
          <a:p>
            <a:endParaRPr lang="en-US" sz="2400">
              <a:latin typeface="Times New Roman" pitchFamily="18" charset="0"/>
              <a:cs typeface="Times New Roman" pitchFamily="18" charset="0"/>
            </a:endParaRPr>
          </a:p>
        </p:txBody>
      </p:sp>
      <p:sp>
        <p:nvSpPr>
          <p:cNvPr id="5" name="Line 4"/>
          <p:cNvSpPr>
            <a:spLocks noChangeShapeType="1"/>
          </p:cNvSpPr>
          <p:nvPr/>
        </p:nvSpPr>
        <p:spPr bwMode="auto">
          <a:xfrm>
            <a:off x="457200" y="3352800"/>
            <a:ext cx="1981200" cy="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6" name="Line 5"/>
          <p:cNvSpPr>
            <a:spLocks noChangeShapeType="1"/>
          </p:cNvSpPr>
          <p:nvPr/>
        </p:nvSpPr>
        <p:spPr bwMode="auto">
          <a:xfrm>
            <a:off x="914400" y="2514600"/>
            <a:ext cx="0" cy="16764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8" name="Line 8"/>
          <p:cNvSpPr>
            <a:spLocks noChangeShapeType="1"/>
          </p:cNvSpPr>
          <p:nvPr/>
        </p:nvSpPr>
        <p:spPr bwMode="auto">
          <a:xfrm>
            <a:off x="914400" y="2520950"/>
            <a:ext cx="457200" cy="836315"/>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9" name="Line 9"/>
          <p:cNvSpPr>
            <a:spLocks noChangeShapeType="1"/>
          </p:cNvSpPr>
          <p:nvPr/>
        </p:nvSpPr>
        <p:spPr bwMode="auto">
          <a:xfrm>
            <a:off x="457200" y="3352800"/>
            <a:ext cx="4572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1" name="Rectangle 11"/>
          <p:cNvSpPr>
            <a:spLocks noChangeArrowheads="1"/>
          </p:cNvSpPr>
          <p:nvPr/>
        </p:nvSpPr>
        <p:spPr bwMode="auto">
          <a:xfrm>
            <a:off x="914400" y="3276600"/>
            <a:ext cx="76200" cy="76200"/>
          </a:xfrm>
          <a:prstGeom prst="rect">
            <a:avLst/>
          </a:prstGeom>
          <a:noFill/>
          <a:ln w="9525">
            <a:solidFill>
              <a:schemeClr val="tx1"/>
            </a:solidFill>
            <a:miter lim="800000"/>
            <a:headEnd/>
            <a:tailEnd/>
          </a:ln>
        </p:spPr>
        <p:txBody>
          <a:bodyPr wrap="none" anchor="ctr"/>
          <a:lstStyle/>
          <a:p>
            <a:endParaRPr lang="en-US" sz="2400">
              <a:latin typeface="Times New Roman" pitchFamily="18" charset="0"/>
              <a:cs typeface="Times New Roman" pitchFamily="18" charset="0"/>
            </a:endParaRPr>
          </a:p>
        </p:txBody>
      </p:sp>
      <p:sp>
        <p:nvSpPr>
          <p:cNvPr id="12" name="Text Box 12"/>
          <p:cNvSpPr txBox="1">
            <a:spLocks noChangeArrowheads="1"/>
          </p:cNvSpPr>
          <p:nvPr/>
        </p:nvSpPr>
        <p:spPr bwMode="auto">
          <a:xfrm>
            <a:off x="152400" y="3117850"/>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A</a:t>
            </a:r>
          </a:p>
        </p:txBody>
      </p:sp>
      <p:sp>
        <p:nvSpPr>
          <p:cNvPr id="13" name="Text Box 13"/>
          <p:cNvSpPr txBox="1">
            <a:spLocks noChangeArrowheads="1"/>
          </p:cNvSpPr>
          <p:nvPr/>
        </p:nvSpPr>
        <p:spPr bwMode="auto">
          <a:xfrm>
            <a:off x="2438400" y="3124200"/>
            <a:ext cx="4572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B</a:t>
            </a:r>
          </a:p>
        </p:txBody>
      </p:sp>
      <p:sp>
        <p:nvSpPr>
          <p:cNvPr id="14" name="Text Box 14"/>
          <p:cNvSpPr txBox="1">
            <a:spLocks noChangeArrowheads="1"/>
          </p:cNvSpPr>
          <p:nvPr/>
        </p:nvSpPr>
        <p:spPr bwMode="auto">
          <a:xfrm>
            <a:off x="762000" y="2133600"/>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C</a:t>
            </a:r>
          </a:p>
        </p:txBody>
      </p:sp>
      <p:sp>
        <p:nvSpPr>
          <p:cNvPr id="15" name="Text Box 15"/>
          <p:cNvSpPr txBox="1">
            <a:spLocks noChangeArrowheads="1"/>
          </p:cNvSpPr>
          <p:nvPr/>
        </p:nvSpPr>
        <p:spPr bwMode="auto">
          <a:xfrm>
            <a:off x="762000" y="4191000"/>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D</a:t>
            </a:r>
          </a:p>
        </p:txBody>
      </p:sp>
      <p:sp>
        <p:nvSpPr>
          <p:cNvPr id="16" name="Text Box 16"/>
          <p:cNvSpPr txBox="1">
            <a:spLocks noChangeArrowheads="1"/>
          </p:cNvSpPr>
          <p:nvPr/>
        </p:nvSpPr>
        <p:spPr bwMode="auto">
          <a:xfrm>
            <a:off x="850900" y="3302000"/>
            <a:ext cx="304800" cy="400110"/>
          </a:xfrm>
          <a:prstGeom prst="rect">
            <a:avLst/>
          </a:prstGeom>
          <a:noFill/>
          <a:ln w="9525">
            <a:noFill/>
            <a:miter lim="800000"/>
            <a:headEnd/>
            <a:tailEnd/>
          </a:ln>
        </p:spPr>
        <p:txBody>
          <a:bodyPr>
            <a:spAutoFit/>
          </a:bodyPr>
          <a:lstStyle/>
          <a:p>
            <a:pPr>
              <a:spcBef>
                <a:spcPct val="50000"/>
              </a:spcBef>
            </a:pPr>
            <a:r>
              <a:rPr lang="en-US" sz="2000" smtClean="0">
                <a:latin typeface="Times New Roman" pitchFamily="18" charset="0"/>
                <a:cs typeface="Times New Roman" pitchFamily="18" charset="0"/>
              </a:rPr>
              <a:t>M</a:t>
            </a:r>
            <a:endParaRPr lang="en-US" sz="2000">
              <a:latin typeface="Times New Roman" pitchFamily="18" charset="0"/>
              <a:cs typeface="Times New Roman" pitchFamily="18" charset="0"/>
            </a:endParaRPr>
          </a:p>
        </p:txBody>
      </p:sp>
      <p:grpSp>
        <p:nvGrpSpPr>
          <p:cNvPr id="2" name="Group 17"/>
          <p:cNvGrpSpPr>
            <a:grpSpLocks/>
          </p:cNvGrpSpPr>
          <p:nvPr/>
        </p:nvGrpSpPr>
        <p:grpSpPr bwMode="auto">
          <a:xfrm>
            <a:off x="1295400" y="3204865"/>
            <a:ext cx="471488" cy="500063"/>
            <a:chOff x="4288" y="2420"/>
            <a:chExt cx="297" cy="315"/>
          </a:xfrm>
        </p:grpSpPr>
        <p:sp>
          <p:nvSpPr>
            <p:cNvPr id="18" name="Text Box 18"/>
            <p:cNvSpPr txBox="1">
              <a:spLocks noChangeArrowheads="1"/>
            </p:cNvSpPr>
            <p:nvPr/>
          </p:nvSpPr>
          <p:spPr bwMode="auto">
            <a:xfrm>
              <a:off x="4288" y="2420"/>
              <a:ext cx="192" cy="209"/>
            </a:xfrm>
            <a:prstGeom prst="rect">
              <a:avLst/>
            </a:prstGeom>
            <a:noFill/>
            <a:ln w="9525">
              <a:noFill/>
              <a:miter lim="800000"/>
              <a:headEnd/>
              <a:tailEnd/>
            </a:ln>
          </p:spPr>
          <p:txBody>
            <a:bodyPr>
              <a:spAutoFit/>
            </a:bodyPr>
            <a:lstStyle/>
            <a:p>
              <a:pPr>
                <a:lnSpc>
                  <a:spcPct val="65000"/>
                </a:lnSpc>
                <a:spcBef>
                  <a:spcPct val="50000"/>
                </a:spcBef>
              </a:pPr>
              <a:r>
                <a:rPr lang="en-US" sz="2400">
                  <a:solidFill>
                    <a:srgbClr val="FF0000"/>
                  </a:solidFill>
                  <a:latin typeface="Times New Roman" pitchFamily="18" charset="0"/>
                  <a:cs typeface="Times New Roman" pitchFamily="18" charset="0"/>
                  <a:sym typeface="Symbol" pitchFamily="18" charset="2"/>
                </a:rPr>
                <a:t></a:t>
              </a:r>
              <a:endParaRPr lang="en-US" sz="2400">
                <a:latin typeface="Times New Roman" pitchFamily="18" charset="0"/>
                <a:cs typeface="Times New Roman" pitchFamily="18" charset="0"/>
              </a:endParaRPr>
            </a:p>
          </p:txBody>
        </p:sp>
        <p:sp>
          <p:nvSpPr>
            <p:cNvPr id="19" name="Rectangle 19"/>
            <p:cNvSpPr>
              <a:spLocks noChangeArrowheads="1"/>
            </p:cNvSpPr>
            <p:nvPr/>
          </p:nvSpPr>
          <p:spPr bwMode="auto">
            <a:xfrm>
              <a:off x="4328" y="2444"/>
              <a:ext cx="257" cy="291"/>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O</a:t>
              </a:r>
            </a:p>
          </p:txBody>
        </p:sp>
      </p:grpSp>
      <p:sp>
        <p:nvSpPr>
          <p:cNvPr id="20" name="Text Box 25"/>
          <p:cNvSpPr txBox="1">
            <a:spLocks noChangeArrowheads="1"/>
          </p:cNvSpPr>
          <p:nvPr/>
        </p:nvSpPr>
        <p:spPr bwMode="auto">
          <a:xfrm>
            <a:off x="762000" y="3119735"/>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sym typeface="Symbol" pitchFamily="18" charset="2"/>
              </a:rPr>
              <a:t></a:t>
            </a:r>
          </a:p>
        </p:txBody>
      </p:sp>
      <p:sp>
        <p:nvSpPr>
          <p:cNvPr id="21" name="Line 26"/>
          <p:cNvSpPr>
            <a:spLocks noChangeShapeType="1"/>
          </p:cNvSpPr>
          <p:nvPr/>
        </p:nvSpPr>
        <p:spPr bwMode="auto">
          <a:xfrm flipH="1">
            <a:off x="469900" y="2514600"/>
            <a:ext cx="4572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cxnSp>
        <p:nvCxnSpPr>
          <p:cNvPr id="22" name="Straight Connector 21"/>
          <p:cNvCxnSpPr>
            <a:endCxn id="6" idx="1"/>
          </p:cNvCxnSpPr>
          <p:nvPr/>
        </p:nvCxnSpPr>
        <p:spPr>
          <a:xfrm rot="5400000">
            <a:off x="726134" y="3545533"/>
            <a:ext cx="833733"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16"/>
          <p:cNvSpPr txBox="1">
            <a:spLocks noChangeArrowheads="1"/>
          </p:cNvSpPr>
          <p:nvPr/>
        </p:nvSpPr>
        <p:spPr bwMode="auto">
          <a:xfrm>
            <a:off x="1219200" y="2957155"/>
            <a:ext cx="304800" cy="400110"/>
          </a:xfrm>
          <a:prstGeom prst="rect">
            <a:avLst/>
          </a:prstGeom>
          <a:noFill/>
          <a:ln w="9525">
            <a:noFill/>
            <a:miter lim="800000"/>
            <a:headEnd/>
            <a:tailEnd/>
          </a:ln>
        </p:spPr>
        <p:txBody>
          <a:bodyPr>
            <a:spAutoFit/>
          </a:bodyPr>
          <a:lstStyle/>
          <a:p>
            <a:pPr>
              <a:spcBef>
                <a:spcPct val="50000"/>
              </a:spcBef>
            </a:pPr>
            <a:r>
              <a:rPr lang="en-US" sz="2000" smtClean="0">
                <a:latin typeface="Times New Roman" pitchFamily="18" charset="0"/>
                <a:cs typeface="Times New Roman" pitchFamily="18" charset="0"/>
              </a:rPr>
              <a:t>E</a:t>
            </a:r>
            <a:endParaRPr lang="en-US" sz="2000">
              <a:latin typeface="Times New Roman" pitchFamily="18" charset="0"/>
              <a:cs typeface="Times New Roman" pitchFamily="18" charset="0"/>
            </a:endParaRPr>
          </a:p>
        </p:txBody>
      </p:sp>
      <p:cxnSp>
        <p:nvCxnSpPr>
          <p:cNvPr id="24" name="Straight Connector 23"/>
          <p:cNvCxnSpPr/>
          <p:nvPr/>
        </p:nvCxnSpPr>
        <p:spPr>
          <a:xfrm rot="10800000" flipV="1">
            <a:off x="685800" y="3281065"/>
            <a:ext cx="76200" cy="159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1143000" y="3281065"/>
            <a:ext cx="76200" cy="159097"/>
          </a:xfrm>
          <a:prstGeom prst="line">
            <a:avLst/>
          </a:prstGeom>
        </p:spPr>
        <p:style>
          <a:lnRef idx="1">
            <a:schemeClr val="accent1"/>
          </a:lnRef>
          <a:fillRef idx="0">
            <a:schemeClr val="accent1"/>
          </a:fillRef>
          <a:effectRef idx="0">
            <a:schemeClr val="accent1"/>
          </a:effectRef>
          <a:fontRef idx="minor">
            <a:schemeClr val="tx1"/>
          </a:fontRef>
        </p:style>
      </p:cxnSp>
      <p:sp>
        <p:nvSpPr>
          <p:cNvPr id="26" name="Action Button: Forward or Next 25">
            <a:hlinkClick r:id="rId4" action="ppaction://program" highlightClick="1"/>
          </p:cNvPr>
          <p:cNvSpPr/>
          <p:nvPr/>
        </p:nvSpPr>
        <p:spPr>
          <a:xfrm>
            <a:off x="8686800" y="6553200"/>
            <a:ext cx="4572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21"/>
          <p:cNvSpPr txBox="1">
            <a:spLocks noChangeArrowheads="1"/>
          </p:cNvSpPr>
          <p:nvPr/>
        </p:nvSpPr>
        <p:spPr bwMode="auto">
          <a:xfrm>
            <a:off x="152400" y="676275"/>
            <a:ext cx="8763000" cy="1554272"/>
          </a:xfrm>
          <a:prstGeom prst="rect">
            <a:avLst/>
          </a:prstGeom>
          <a:solidFill>
            <a:schemeClr val="bg1"/>
          </a:solidFill>
          <a:ln w="9525">
            <a:solidFill>
              <a:schemeClr val="bg1"/>
            </a:solidFill>
            <a:miter lim="800000"/>
            <a:headEnd/>
            <a:tailEnd/>
          </a:ln>
          <a:effectLst/>
        </p:spPr>
        <p:txBody>
          <a:bodyPr>
            <a:spAutoFit/>
          </a:bodyPr>
          <a:lstStyle/>
          <a:p>
            <a:pPr eaLnBrk="0" hangingPunct="0">
              <a:spcBef>
                <a:spcPct val="50000"/>
              </a:spcBef>
            </a:pPr>
            <a:r>
              <a:rPr lang="en-US" sz="1900" smtClean="0">
                <a:latin typeface="Arial" charset="0"/>
              </a:rPr>
              <a:t>Cho đường tròn (O;R) đường kính AB. Gọi M là 1 điểm thuộc bán kính OA. Qua M vẽ dây CD vuông góc với AB. Lấy điểm E đối xứng với A qua M. </a:t>
            </a:r>
          </a:p>
          <a:p>
            <a:pPr marL="457200" indent="-457200" eaLnBrk="0" hangingPunct="0">
              <a:spcBef>
                <a:spcPct val="50000"/>
              </a:spcBef>
            </a:pPr>
            <a:r>
              <a:rPr lang="en-US" sz="1900" smtClean="0">
                <a:latin typeface="Arial" charset="0"/>
              </a:rPr>
              <a:t>a) Tứ giác ACED là hình gì? Tại sao?</a:t>
            </a:r>
          </a:p>
          <a:p>
            <a:pPr marL="457200" indent="-457200" eaLnBrk="0" hangingPunct="0">
              <a:spcBef>
                <a:spcPct val="50000"/>
              </a:spcBef>
              <a:buAutoNum type="alphaLcParenR"/>
            </a:pPr>
            <a:endParaRPr lang="en-US" sz="1900">
              <a:latin typeface="Times New Roman" pitchFamily="18" charset="0"/>
            </a:endParaRPr>
          </a:p>
        </p:txBody>
      </p:sp>
      <p:sp>
        <p:nvSpPr>
          <p:cNvPr id="28" name="TextBox 27"/>
          <p:cNvSpPr txBox="1"/>
          <p:nvPr/>
        </p:nvSpPr>
        <p:spPr>
          <a:xfrm>
            <a:off x="76200" y="76200"/>
            <a:ext cx="4495800" cy="584775"/>
          </a:xfrm>
          <a:prstGeom prst="rect">
            <a:avLst/>
          </a:prstGeom>
          <a:noFill/>
        </p:spPr>
        <p:txBody>
          <a:bodyPr wrap="square" rtlCol="0">
            <a:spAutoFit/>
          </a:bodyPr>
          <a:lstStyle/>
          <a:p>
            <a:r>
              <a:rPr lang="en-US" sz="3200" u="sng" smtClean="0">
                <a:solidFill>
                  <a:srgbClr val="FF0000"/>
                </a:solidFill>
              </a:rPr>
              <a:t>Bài tập luyện tập</a:t>
            </a:r>
            <a:endParaRPr lang="en-US" sz="3200" u="sng">
              <a:solidFill>
                <a:srgbClr val="FF0000"/>
              </a:solidFill>
            </a:endParaRPr>
          </a:p>
        </p:txBody>
      </p:sp>
      <p:sp>
        <p:nvSpPr>
          <p:cNvPr id="31" name="TextBox 309"/>
          <p:cNvSpPr txBox="1">
            <a:spLocks noChangeArrowheads="1"/>
          </p:cNvSpPr>
          <p:nvPr/>
        </p:nvSpPr>
        <p:spPr bwMode="auto">
          <a:xfrm>
            <a:off x="4951412" y="3886200"/>
            <a:ext cx="3354388" cy="707886"/>
          </a:xfrm>
          <a:prstGeom prst="rect">
            <a:avLst/>
          </a:prstGeom>
          <a:noFill/>
          <a:ln w="9525">
            <a:noFill/>
            <a:miter lim="800000"/>
            <a:headEnd/>
            <a:tailEnd/>
          </a:ln>
        </p:spPr>
        <p:txBody>
          <a:bodyPr wrap="square">
            <a:spAutoFit/>
          </a:bodyPr>
          <a:lstStyle/>
          <a:p>
            <a:r>
              <a:rPr lang="en-US" sz="2000">
                <a:latin typeface="Times New Roman" pitchFamily="18" charset="0"/>
                <a:cs typeface="Times New Roman" pitchFamily="18" charset="0"/>
              </a:rPr>
              <a:t>Thời gian: 2 phút</a:t>
            </a:r>
          </a:p>
          <a:p>
            <a:r>
              <a:rPr lang="en-US" sz="2000">
                <a:latin typeface="Times New Roman" pitchFamily="18" charset="0"/>
                <a:cs typeface="Times New Roman" pitchFamily="18" charset="0"/>
              </a:rPr>
              <a:t>Hình thức : Một  bàn</a:t>
            </a:r>
          </a:p>
        </p:txBody>
      </p:sp>
      <p:sp>
        <p:nvSpPr>
          <p:cNvPr id="32" name="Cloud Callout 31"/>
          <p:cNvSpPr>
            <a:spLocks noChangeArrowheads="1"/>
          </p:cNvSpPr>
          <p:nvPr/>
        </p:nvSpPr>
        <p:spPr bwMode="auto">
          <a:xfrm>
            <a:off x="3581400" y="2286000"/>
            <a:ext cx="5562600" cy="2819400"/>
          </a:xfrm>
          <a:prstGeom prst="cloudCallout">
            <a:avLst>
              <a:gd name="adj1" fmla="val -49965"/>
              <a:gd name="adj2" fmla="val -68228"/>
            </a:avLst>
          </a:prstGeom>
          <a:solidFill>
            <a:srgbClr val="FF0000">
              <a:alpha val="32156"/>
            </a:srgbClr>
          </a:solidFill>
          <a:ln w="9525" algn="ctr">
            <a:solidFill>
              <a:schemeClr val="tx1"/>
            </a:solidFill>
            <a:round/>
            <a:headEnd/>
            <a:tailEnd/>
          </a:ln>
        </p:spPr>
        <p:txBody>
          <a:bodyPr/>
          <a:lstStyle/>
          <a:p>
            <a:pPr algn="ctr"/>
            <a:r>
              <a:rPr lang="en-US" sz="3600" b="1" smtClean="0">
                <a:solidFill>
                  <a:srgbClr val="3404BC"/>
                </a:solidFill>
                <a:latin typeface="Times New Roman" pitchFamily="18" charset="0"/>
              </a:rPr>
              <a:t>HOẠT </a:t>
            </a:r>
            <a:r>
              <a:rPr lang="en-US" sz="3600" b="1">
                <a:solidFill>
                  <a:srgbClr val="3404BC"/>
                </a:solidFill>
                <a:latin typeface="Times New Roman" pitchFamily="18" charset="0"/>
              </a:rPr>
              <a:t>ĐỘNG NHÓM</a:t>
            </a:r>
            <a:endParaRPr lang="vi-VN" sz="3600" b="1">
              <a:solidFill>
                <a:srgbClr val="3404BC"/>
              </a:solidFill>
              <a:latin typeface="Times New Roman" pitchFamily="18" charset="0"/>
            </a:endParaRPr>
          </a:p>
        </p:txBody>
      </p:sp>
      <p:sp>
        <p:nvSpPr>
          <p:cNvPr id="33" name="Rectangle 3"/>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2:00</a:t>
            </a:r>
          </a:p>
        </p:txBody>
      </p:sp>
      <p:sp>
        <p:nvSpPr>
          <p:cNvPr id="34" name="Rectangle 4"/>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1:59</a:t>
            </a:r>
          </a:p>
        </p:txBody>
      </p:sp>
      <p:sp>
        <p:nvSpPr>
          <p:cNvPr id="35" name="Rectangle 5"/>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1:58</a:t>
            </a:r>
          </a:p>
        </p:txBody>
      </p:sp>
      <p:sp>
        <p:nvSpPr>
          <p:cNvPr id="36" name="Rectangle 6"/>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1:57</a:t>
            </a:r>
          </a:p>
        </p:txBody>
      </p:sp>
      <p:sp>
        <p:nvSpPr>
          <p:cNvPr id="37" name="Rectangle 7"/>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1:56</a:t>
            </a:r>
          </a:p>
        </p:txBody>
      </p:sp>
      <p:sp>
        <p:nvSpPr>
          <p:cNvPr id="38" name="Rectangle 8"/>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1:55</a:t>
            </a:r>
          </a:p>
        </p:txBody>
      </p:sp>
      <p:sp>
        <p:nvSpPr>
          <p:cNvPr id="39" name="Rectangle 9"/>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1:54</a:t>
            </a:r>
          </a:p>
        </p:txBody>
      </p:sp>
      <p:sp>
        <p:nvSpPr>
          <p:cNvPr id="40" name="Rectangle 10"/>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1:53</a:t>
            </a:r>
          </a:p>
        </p:txBody>
      </p:sp>
      <p:sp>
        <p:nvSpPr>
          <p:cNvPr id="41" name="Rectangle 11"/>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1:52</a:t>
            </a:r>
          </a:p>
        </p:txBody>
      </p:sp>
      <p:sp>
        <p:nvSpPr>
          <p:cNvPr id="42" name="Rectangle 12"/>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1:51</a:t>
            </a:r>
          </a:p>
        </p:txBody>
      </p:sp>
      <p:sp>
        <p:nvSpPr>
          <p:cNvPr id="43" name="Rectangle 13"/>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1:50</a:t>
            </a:r>
          </a:p>
        </p:txBody>
      </p:sp>
      <p:sp>
        <p:nvSpPr>
          <p:cNvPr id="44" name="Rectangle 14"/>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1:49</a:t>
            </a:r>
          </a:p>
        </p:txBody>
      </p:sp>
      <p:sp>
        <p:nvSpPr>
          <p:cNvPr id="45" name="Rectangle 15"/>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1:48</a:t>
            </a:r>
          </a:p>
        </p:txBody>
      </p:sp>
      <p:sp>
        <p:nvSpPr>
          <p:cNvPr id="46" name="Rectangle 16"/>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1:47</a:t>
            </a:r>
          </a:p>
        </p:txBody>
      </p:sp>
      <p:sp>
        <p:nvSpPr>
          <p:cNvPr id="47" name="Rectangle 17"/>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1:46</a:t>
            </a:r>
          </a:p>
        </p:txBody>
      </p:sp>
      <p:sp>
        <p:nvSpPr>
          <p:cNvPr id="48" name="Rectangle 18"/>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1:45</a:t>
            </a:r>
          </a:p>
        </p:txBody>
      </p:sp>
      <p:sp>
        <p:nvSpPr>
          <p:cNvPr id="49" name="Rectangle 19"/>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1:44</a:t>
            </a:r>
          </a:p>
        </p:txBody>
      </p:sp>
      <p:sp>
        <p:nvSpPr>
          <p:cNvPr id="50" name="Rectangle 20"/>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1:43</a:t>
            </a:r>
          </a:p>
        </p:txBody>
      </p:sp>
      <p:sp>
        <p:nvSpPr>
          <p:cNvPr id="51" name="Rectangle 21"/>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1:42</a:t>
            </a:r>
          </a:p>
        </p:txBody>
      </p:sp>
      <p:sp>
        <p:nvSpPr>
          <p:cNvPr id="52" name="Rectangle 22"/>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1:41</a:t>
            </a:r>
          </a:p>
        </p:txBody>
      </p:sp>
      <p:sp>
        <p:nvSpPr>
          <p:cNvPr id="53" name="Rectangle 23"/>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1:40</a:t>
            </a:r>
          </a:p>
        </p:txBody>
      </p:sp>
      <p:sp>
        <p:nvSpPr>
          <p:cNvPr id="54" name="Rectangle 24"/>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1:39</a:t>
            </a:r>
          </a:p>
        </p:txBody>
      </p:sp>
      <p:sp>
        <p:nvSpPr>
          <p:cNvPr id="55" name="Rectangle 25"/>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1:38</a:t>
            </a:r>
          </a:p>
        </p:txBody>
      </p:sp>
      <p:sp>
        <p:nvSpPr>
          <p:cNvPr id="56" name="Rectangle 26"/>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1:37</a:t>
            </a:r>
          </a:p>
        </p:txBody>
      </p:sp>
      <p:sp>
        <p:nvSpPr>
          <p:cNvPr id="57" name="Rectangle 27"/>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1:36</a:t>
            </a:r>
          </a:p>
        </p:txBody>
      </p:sp>
      <p:sp>
        <p:nvSpPr>
          <p:cNvPr id="58" name="Rectangle 28"/>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1:35</a:t>
            </a:r>
          </a:p>
        </p:txBody>
      </p:sp>
      <p:sp>
        <p:nvSpPr>
          <p:cNvPr id="59" name="Rectangle 29"/>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1:34</a:t>
            </a:r>
          </a:p>
        </p:txBody>
      </p:sp>
      <p:sp>
        <p:nvSpPr>
          <p:cNvPr id="60" name="Rectangle 30"/>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1:33</a:t>
            </a:r>
          </a:p>
        </p:txBody>
      </p:sp>
      <p:sp>
        <p:nvSpPr>
          <p:cNvPr id="61" name="Rectangle 31"/>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1:32</a:t>
            </a:r>
          </a:p>
        </p:txBody>
      </p:sp>
      <p:sp>
        <p:nvSpPr>
          <p:cNvPr id="62" name="Rectangle 32"/>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1:31</a:t>
            </a:r>
          </a:p>
        </p:txBody>
      </p:sp>
      <p:sp>
        <p:nvSpPr>
          <p:cNvPr id="63" name="Rectangle 33"/>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1:30</a:t>
            </a:r>
          </a:p>
        </p:txBody>
      </p:sp>
      <p:sp>
        <p:nvSpPr>
          <p:cNvPr id="64" name="Rectangle 34"/>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1:29</a:t>
            </a:r>
          </a:p>
        </p:txBody>
      </p:sp>
      <p:sp>
        <p:nvSpPr>
          <p:cNvPr id="65" name="Rectangle 35"/>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1:28</a:t>
            </a:r>
          </a:p>
        </p:txBody>
      </p:sp>
      <p:sp>
        <p:nvSpPr>
          <p:cNvPr id="66" name="Rectangle 36"/>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1:27</a:t>
            </a:r>
          </a:p>
        </p:txBody>
      </p:sp>
      <p:sp>
        <p:nvSpPr>
          <p:cNvPr id="67" name="Rectangle 37"/>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1:26</a:t>
            </a:r>
          </a:p>
        </p:txBody>
      </p:sp>
      <p:sp>
        <p:nvSpPr>
          <p:cNvPr id="68" name="Rectangle 38"/>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1:25</a:t>
            </a:r>
          </a:p>
        </p:txBody>
      </p:sp>
      <p:sp>
        <p:nvSpPr>
          <p:cNvPr id="69" name="Rectangle 39"/>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1:24</a:t>
            </a:r>
          </a:p>
        </p:txBody>
      </p:sp>
      <p:sp>
        <p:nvSpPr>
          <p:cNvPr id="70" name="Rectangle 40"/>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1:23</a:t>
            </a:r>
          </a:p>
        </p:txBody>
      </p:sp>
      <p:sp>
        <p:nvSpPr>
          <p:cNvPr id="71" name="Rectangle 41"/>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1:22</a:t>
            </a:r>
          </a:p>
        </p:txBody>
      </p:sp>
      <p:sp>
        <p:nvSpPr>
          <p:cNvPr id="72" name="Rectangle 42"/>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1:21</a:t>
            </a:r>
          </a:p>
        </p:txBody>
      </p:sp>
      <p:sp>
        <p:nvSpPr>
          <p:cNvPr id="73" name="Rectangle 43"/>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1:20</a:t>
            </a:r>
          </a:p>
        </p:txBody>
      </p:sp>
      <p:sp>
        <p:nvSpPr>
          <p:cNvPr id="74" name="Rectangle 44"/>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1:19</a:t>
            </a:r>
          </a:p>
        </p:txBody>
      </p:sp>
      <p:sp>
        <p:nvSpPr>
          <p:cNvPr id="75" name="Rectangle 45"/>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1:18</a:t>
            </a:r>
          </a:p>
        </p:txBody>
      </p:sp>
      <p:sp>
        <p:nvSpPr>
          <p:cNvPr id="76" name="Rectangle 46"/>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1:17</a:t>
            </a:r>
          </a:p>
        </p:txBody>
      </p:sp>
      <p:sp>
        <p:nvSpPr>
          <p:cNvPr id="77" name="Rectangle 47"/>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1:16</a:t>
            </a:r>
          </a:p>
        </p:txBody>
      </p:sp>
      <p:sp>
        <p:nvSpPr>
          <p:cNvPr id="78" name="Rectangle 48"/>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1:15</a:t>
            </a:r>
          </a:p>
        </p:txBody>
      </p:sp>
      <p:sp>
        <p:nvSpPr>
          <p:cNvPr id="79" name="Rectangle 49"/>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1:14</a:t>
            </a:r>
          </a:p>
        </p:txBody>
      </p:sp>
      <p:sp>
        <p:nvSpPr>
          <p:cNvPr id="80" name="Rectangle 50"/>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1:13</a:t>
            </a:r>
          </a:p>
        </p:txBody>
      </p:sp>
      <p:sp>
        <p:nvSpPr>
          <p:cNvPr id="81" name="Rectangle 51"/>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1:12</a:t>
            </a:r>
          </a:p>
        </p:txBody>
      </p:sp>
      <p:sp>
        <p:nvSpPr>
          <p:cNvPr id="82" name="Rectangle 52"/>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1:11</a:t>
            </a:r>
          </a:p>
        </p:txBody>
      </p:sp>
      <p:sp>
        <p:nvSpPr>
          <p:cNvPr id="83" name="Rectangle 53"/>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1:10</a:t>
            </a:r>
          </a:p>
        </p:txBody>
      </p:sp>
      <p:sp>
        <p:nvSpPr>
          <p:cNvPr id="84" name="Rectangle 54"/>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1:09</a:t>
            </a:r>
          </a:p>
        </p:txBody>
      </p:sp>
      <p:sp>
        <p:nvSpPr>
          <p:cNvPr id="85" name="Rectangle 55"/>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1:08</a:t>
            </a:r>
          </a:p>
        </p:txBody>
      </p:sp>
      <p:sp>
        <p:nvSpPr>
          <p:cNvPr id="86" name="Rectangle 56"/>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1:07</a:t>
            </a:r>
          </a:p>
        </p:txBody>
      </p:sp>
      <p:sp>
        <p:nvSpPr>
          <p:cNvPr id="87" name="Rectangle 57"/>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1:06</a:t>
            </a:r>
          </a:p>
        </p:txBody>
      </p:sp>
      <p:sp>
        <p:nvSpPr>
          <p:cNvPr id="88" name="Rectangle 58"/>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1:05</a:t>
            </a:r>
          </a:p>
        </p:txBody>
      </p:sp>
      <p:sp>
        <p:nvSpPr>
          <p:cNvPr id="89" name="Rectangle 59"/>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1:04</a:t>
            </a:r>
          </a:p>
        </p:txBody>
      </p:sp>
      <p:sp>
        <p:nvSpPr>
          <p:cNvPr id="90" name="Rectangle 60"/>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1:03</a:t>
            </a:r>
          </a:p>
        </p:txBody>
      </p:sp>
      <p:sp>
        <p:nvSpPr>
          <p:cNvPr id="91" name="Rectangle 61"/>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1:02</a:t>
            </a:r>
          </a:p>
        </p:txBody>
      </p:sp>
      <p:sp>
        <p:nvSpPr>
          <p:cNvPr id="92" name="Rectangle 62"/>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1:01</a:t>
            </a:r>
          </a:p>
        </p:txBody>
      </p:sp>
      <p:sp>
        <p:nvSpPr>
          <p:cNvPr id="93" name="Rectangle 63"/>
          <p:cNvSpPr>
            <a:spLocks noChangeArrowheads="1"/>
          </p:cNvSpPr>
          <p:nvPr/>
        </p:nvSpPr>
        <p:spPr bwMode="auto">
          <a:xfrm>
            <a:off x="7116762"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1:00</a:t>
            </a:r>
          </a:p>
        </p:txBody>
      </p:sp>
      <p:sp>
        <p:nvSpPr>
          <p:cNvPr id="94" name="Rectangle 64"/>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0:59</a:t>
            </a:r>
          </a:p>
        </p:txBody>
      </p:sp>
      <p:sp>
        <p:nvSpPr>
          <p:cNvPr id="95" name="Rectangle 65"/>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0:58</a:t>
            </a:r>
          </a:p>
        </p:txBody>
      </p:sp>
      <p:sp>
        <p:nvSpPr>
          <p:cNvPr id="96" name="Rectangle 66"/>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0:57</a:t>
            </a:r>
          </a:p>
        </p:txBody>
      </p:sp>
      <p:sp>
        <p:nvSpPr>
          <p:cNvPr id="97" name="Rectangle 67"/>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0:56</a:t>
            </a:r>
          </a:p>
        </p:txBody>
      </p:sp>
      <p:sp>
        <p:nvSpPr>
          <p:cNvPr id="98" name="Rectangle 68"/>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0:55</a:t>
            </a:r>
          </a:p>
        </p:txBody>
      </p:sp>
      <p:sp>
        <p:nvSpPr>
          <p:cNvPr id="99" name="Rectangle 69"/>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0:54</a:t>
            </a:r>
          </a:p>
        </p:txBody>
      </p:sp>
      <p:sp>
        <p:nvSpPr>
          <p:cNvPr id="100" name="Rectangle 70"/>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0:53</a:t>
            </a:r>
          </a:p>
        </p:txBody>
      </p:sp>
      <p:sp>
        <p:nvSpPr>
          <p:cNvPr id="101" name="Rectangle 71"/>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0:52</a:t>
            </a:r>
          </a:p>
        </p:txBody>
      </p:sp>
      <p:sp>
        <p:nvSpPr>
          <p:cNvPr id="102" name="Rectangle 72"/>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0:51</a:t>
            </a:r>
          </a:p>
        </p:txBody>
      </p:sp>
      <p:sp>
        <p:nvSpPr>
          <p:cNvPr id="103" name="Rectangle 73"/>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0:50</a:t>
            </a:r>
          </a:p>
        </p:txBody>
      </p:sp>
      <p:sp>
        <p:nvSpPr>
          <p:cNvPr id="104" name="Rectangle 74"/>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0:49</a:t>
            </a:r>
          </a:p>
        </p:txBody>
      </p:sp>
      <p:sp>
        <p:nvSpPr>
          <p:cNvPr id="105" name="Rectangle 75"/>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0:48</a:t>
            </a:r>
          </a:p>
        </p:txBody>
      </p:sp>
      <p:sp>
        <p:nvSpPr>
          <p:cNvPr id="106" name="Rectangle 76"/>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0:47</a:t>
            </a:r>
          </a:p>
        </p:txBody>
      </p:sp>
      <p:sp>
        <p:nvSpPr>
          <p:cNvPr id="107" name="Rectangle 77"/>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0:46</a:t>
            </a:r>
          </a:p>
        </p:txBody>
      </p:sp>
      <p:sp>
        <p:nvSpPr>
          <p:cNvPr id="108" name="Rectangle 78"/>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0:45</a:t>
            </a:r>
          </a:p>
        </p:txBody>
      </p:sp>
      <p:sp>
        <p:nvSpPr>
          <p:cNvPr id="109" name="Rectangle 79"/>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0:44</a:t>
            </a:r>
          </a:p>
        </p:txBody>
      </p:sp>
      <p:sp>
        <p:nvSpPr>
          <p:cNvPr id="110" name="Rectangle 80"/>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0:43</a:t>
            </a:r>
          </a:p>
        </p:txBody>
      </p:sp>
      <p:sp>
        <p:nvSpPr>
          <p:cNvPr id="111" name="Rectangle 81"/>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0:42</a:t>
            </a:r>
          </a:p>
        </p:txBody>
      </p:sp>
      <p:sp>
        <p:nvSpPr>
          <p:cNvPr id="112" name="Rectangle 82"/>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0:41</a:t>
            </a:r>
          </a:p>
        </p:txBody>
      </p:sp>
      <p:sp>
        <p:nvSpPr>
          <p:cNvPr id="113" name="Rectangle 83"/>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0:40</a:t>
            </a:r>
          </a:p>
        </p:txBody>
      </p:sp>
      <p:sp>
        <p:nvSpPr>
          <p:cNvPr id="114" name="Rectangle 84"/>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0:39</a:t>
            </a:r>
          </a:p>
        </p:txBody>
      </p:sp>
      <p:sp>
        <p:nvSpPr>
          <p:cNvPr id="115" name="Rectangle 85"/>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0:38</a:t>
            </a:r>
          </a:p>
        </p:txBody>
      </p:sp>
      <p:sp>
        <p:nvSpPr>
          <p:cNvPr id="116" name="Rectangle 86"/>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0:37</a:t>
            </a:r>
          </a:p>
        </p:txBody>
      </p:sp>
      <p:sp>
        <p:nvSpPr>
          <p:cNvPr id="117" name="Rectangle 87"/>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0:36</a:t>
            </a:r>
          </a:p>
        </p:txBody>
      </p:sp>
      <p:sp>
        <p:nvSpPr>
          <p:cNvPr id="118" name="Rectangle 88"/>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0:35</a:t>
            </a:r>
          </a:p>
        </p:txBody>
      </p:sp>
      <p:sp>
        <p:nvSpPr>
          <p:cNvPr id="119" name="Rectangle 89"/>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0:34</a:t>
            </a:r>
          </a:p>
        </p:txBody>
      </p:sp>
      <p:sp>
        <p:nvSpPr>
          <p:cNvPr id="120" name="Rectangle 90"/>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0:33</a:t>
            </a:r>
          </a:p>
        </p:txBody>
      </p:sp>
      <p:sp>
        <p:nvSpPr>
          <p:cNvPr id="121" name="Rectangle 91"/>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0:32</a:t>
            </a:r>
          </a:p>
        </p:txBody>
      </p:sp>
      <p:sp>
        <p:nvSpPr>
          <p:cNvPr id="122" name="Rectangle 92"/>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0:31</a:t>
            </a:r>
          </a:p>
        </p:txBody>
      </p:sp>
      <p:sp>
        <p:nvSpPr>
          <p:cNvPr id="123" name="Rectangle 93"/>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0:30</a:t>
            </a:r>
          </a:p>
        </p:txBody>
      </p:sp>
      <p:sp>
        <p:nvSpPr>
          <p:cNvPr id="124" name="Rectangle 94"/>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0:29</a:t>
            </a:r>
          </a:p>
        </p:txBody>
      </p:sp>
      <p:sp>
        <p:nvSpPr>
          <p:cNvPr id="125" name="Rectangle 95"/>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0:28</a:t>
            </a:r>
          </a:p>
        </p:txBody>
      </p:sp>
      <p:sp>
        <p:nvSpPr>
          <p:cNvPr id="126" name="Rectangle 96"/>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0:27</a:t>
            </a:r>
          </a:p>
        </p:txBody>
      </p:sp>
      <p:sp>
        <p:nvSpPr>
          <p:cNvPr id="127" name="Rectangle 97"/>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0:26</a:t>
            </a:r>
          </a:p>
        </p:txBody>
      </p:sp>
      <p:sp>
        <p:nvSpPr>
          <p:cNvPr id="128" name="Rectangle 98"/>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0:25</a:t>
            </a:r>
          </a:p>
        </p:txBody>
      </p:sp>
      <p:sp>
        <p:nvSpPr>
          <p:cNvPr id="129" name="Rectangle 99"/>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0:24</a:t>
            </a:r>
          </a:p>
        </p:txBody>
      </p:sp>
      <p:sp>
        <p:nvSpPr>
          <p:cNvPr id="130" name="Rectangle 100"/>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0:23</a:t>
            </a:r>
          </a:p>
        </p:txBody>
      </p:sp>
      <p:sp>
        <p:nvSpPr>
          <p:cNvPr id="131" name="Rectangle 101"/>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0:22</a:t>
            </a:r>
          </a:p>
        </p:txBody>
      </p:sp>
      <p:sp>
        <p:nvSpPr>
          <p:cNvPr id="132" name="Rectangle 102"/>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0:21</a:t>
            </a:r>
          </a:p>
        </p:txBody>
      </p:sp>
      <p:sp>
        <p:nvSpPr>
          <p:cNvPr id="133" name="Rectangle 103"/>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0:20</a:t>
            </a:r>
          </a:p>
        </p:txBody>
      </p:sp>
      <p:sp>
        <p:nvSpPr>
          <p:cNvPr id="134" name="Rectangle 104"/>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0:19</a:t>
            </a:r>
          </a:p>
        </p:txBody>
      </p:sp>
      <p:sp>
        <p:nvSpPr>
          <p:cNvPr id="135" name="Rectangle 105"/>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0:18</a:t>
            </a:r>
          </a:p>
        </p:txBody>
      </p:sp>
      <p:sp>
        <p:nvSpPr>
          <p:cNvPr id="136" name="Rectangle 106"/>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0:17</a:t>
            </a:r>
          </a:p>
        </p:txBody>
      </p:sp>
      <p:sp>
        <p:nvSpPr>
          <p:cNvPr id="137" name="Rectangle 107"/>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0:16</a:t>
            </a:r>
          </a:p>
        </p:txBody>
      </p:sp>
      <p:sp>
        <p:nvSpPr>
          <p:cNvPr id="138" name="Rectangle 108"/>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0:15</a:t>
            </a:r>
          </a:p>
        </p:txBody>
      </p:sp>
      <p:sp>
        <p:nvSpPr>
          <p:cNvPr id="139" name="Rectangle 109"/>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0:14</a:t>
            </a:r>
          </a:p>
        </p:txBody>
      </p:sp>
      <p:sp>
        <p:nvSpPr>
          <p:cNvPr id="140" name="Rectangle 110"/>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0:13</a:t>
            </a:r>
          </a:p>
        </p:txBody>
      </p:sp>
      <p:sp>
        <p:nvSpPr>
          <p:cNvPr id="141" name="Rectangle 111"/>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0:12</a:t>
            </a:r>
          </a:p>
        </p:txBody>
      </p:sp>
      <p:sp>
        <p:nvSpPr>
          <p:cNvPr id="142" name="Rectangle 112"/>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0:11</a:t>
            </a:r>
          </a:p>
        </p:txBody>
      </p:sp>
      <p:sp>
        <p:nvSpPr>
          <p:cNvPr id="143" name="Rectangle 113"/>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0:10</a:t>
            </a:r>
          </a:p>
        </p:txBody>
      </p:sp>
      <p:sp>
        <p:nvSpPr>
          <p:cNvPr id="144" name="Rectangle 114"/>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0:09</a:t>
            </a:r>
          </a:p>
        </p:txBody>
      </p:sp>
      <p:sp>
        <p:nvSpPr>
          <p:cNvPr id="145" name="Rectangle 115"/>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0:08</a:t>
            </a:r>
          </a:p>
        </p:txBody>
      </p:sp>
      <p:sp>
        <p:nvSpPr>
          <p:cNvPr id="146" name="Rectangle 116"/>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0:07</a:t>
            </a:r>
          </a:p>
        </p:txBody>
      </p:sp>
      <p:sp>
        <p:nvSpPr>
          <p:cNvPr id="147" name="Rectangle 117"/>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0:06</a:t>
            </a:r>
          </a:p>
        </p:txBody>
      </p:sp>
      <p:sp>
        <p:nvSpPr>
          <p:cNvPr id="148" name="Rectangle 118"/>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0:05</a:t>
            </a:r>
          </a:p>
        </p:txBody>
      </p:sp>
      <p:sp>
        <p:nvSpPr>
          <p:cNvPr id="149" name="Rectangle 119"/>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0:04</a:t>
            </a:r>
          </a:p>
        </p:txBody>
      </p:sp>
      <p:sp>
        <p:nvSpPr>
          <p:cNvPr id="150" name="Rectangle 120"/>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0:03</a:t>
            </a:r>
          </a:p>
        </p:txBody>
      </p:sp>
      <p:sp>
        <p:nvSpPr>
          <p:cNvPr id="151" name="Rectangle 121"/>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0:02</a:t>
            </a:r>
          </a:p>
        </p:txBody>
      </p:sp>
      <p:sp>
        <p:nvSpPr>
          <p:cNvPr id="152" name="Rectangle 122"/>
          <p:cNvSpPr>
            <a:spLocks noChangeArrowheads="1"/>
          </p:cNvSpPr>
          <p:nvPr/>
        </p:nvSpPr>
        <p:spPr bwMode="auto">
          <a:xfrm>
            <a:off x="7118350" y="5334000"/>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4800"/>
              <a:t>0:01</a:t>
            </a:r>
          </a:p>
        </p:txBody>
      </p:sp>
      <p:sp>
        <p:nvSpPr>
          <p:cNvPr id="153" name="Rectangle 123"/>
          <p:cNvSpPr>
            <a:spLocks noChangeArrowheads="1"/>
          </p:cNvSpPr>
          <p:nvPr/>
        </p:nvSpPr>
        <p:spPr bwMode="auto">
          <a:xfrm>
            <a:off x="7116762" y="5349875"/>
            <a:ext cx="1644650" cy="747713"/>
          </a:xfrm>
          <a:prstGeom prst="rect">
            <a:avLst/>
          </a:prstGeom>
          <a:solidFill>
            <a:schemeClr val="accent1"/>
          </a:solidFill>
          <a:ln w="38100">
            <a:solidFill>
              <a:schemeClr val="tx1"/>
            </a:solidFill>
            <a:miter lim="800000"/>
            <a:headEnd/>
            <a:tailEnd/>
          </a:ln>
        </p:spPr>
        <p:txBody>
          <a:bodyPr wrap="none" anchor="ctr"/>
          <a:lstStyle/>
          <a:p>
            <a:pPr algn="ctr"/>
            <a:r>
              <a:rPr lang="en-GB" sz="3200">
                <a:solidFill>
                  <a:srgbClr val="FF0000"/>
                </a:solidFill>
                <a:latin typeface=".VnArial Narrow" pitchFamily="34" charset="0"/>
              </a:rPr>
              <a:t>Hết giờ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499"/>
                                          </p:stCondLst>
                                        </p:cTn>
                                        <p:tgtEl>
                                          <p:spTgt spid="34"/>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1000"/>
                                  </p:stCondLst>
                                  <p:childTnLst>
                                    <p:set>
                                      <p:cBhvr>
                                        <p:cTn id="20" dur="1" fill="hold">
                                          <p:stCondLst>
                                            <p:cond delay="499"/>
                                          </p:stCondLst>
                                        </p:cTn>
                                        <p:tgtEl>
                                          <p:spTgt spid="35"/>
                                        </p:tgtEl>
                                        <p:attrNameLst>
                                          <p:attrName>style.visibility</p:attrName>
                                        </p:attrNameLst>
                                      </p:cBhvr>
                                      <p:to>
                                        <p:strVal val="visible"/>
                                      </p:to>
                                    </p:set>
                                  </p:childTnLst>
                                </p:cTn>
                              </p:par>
                            </p:childTnLst>
                          </p:cTn>
                        </p:par>
                        <p:par>
                          <p:cTn id="21" fill="hold">
                            <p:stCondLst>
                              <p:cond delay="3500"/>
                            </p:stCondLst>
                            <p:childTnLst>
                              <p:par>
                                <p:cTn id="22" presetID="1" presetClass="entr" presetSubtype="0" fill="hold" grpId="0" nodeType="afterEffect">
                                  <p:stCondLst>
                                    <p:cond delay="1000"/>
                                  </p:stCondLst>
                                  <p:childTnLst>
                                    <p:set>
                                      <p:cBhvr>
                                        <p:cTn id="23" dur="1" fill="hold">
                                          <p:stCondLst>
                                            <p:cond delay="499"/>
                                          </p:stCondLst>
                                        </p:cTn>
                                        <p:tgtEl>
                                          <p:spTgt spid="36"/>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1000"/>
                                  </p:stCondLst>
                                  <p:childTnLst>
                                    <p:set>
                                      <p:cBhvr>
                                        <p:cTn id="26" dur="1" fill="hold">
                                          <p:stCondLst>
                                            <p:cond delay="499"/>
                                          </p:stCondLst>
                                        </p:cTn>
                                        <p:tgtEl>
                                          <p:spTgt spid="37"/>
                                        </p:tgtEl>
                                        <p:attrNameLst>
                                          <p:attrName>style.visibility</p:attrName>
                                        </p:attrNameLst>
                                      </p:cBhvr>
                                      <p:to>
                                        <p:strVal val="visible"/>
                                      </p:to>
                                    </p:set>
                                  </p:childTnLst>
                                </p:cTn>
                              </p:par>
                            </p:childTnLst>
                          </p:cTn>
                        </p:par>
                        <p:par>
                          <p:cTn id="27" fill="hold">
                            <p:stCondLst>
                              <p:cond delay="6500"/>
                            </p:stCondLst>
                            <p:childTnLst>
                              <p:par>
                                <p:cTn id="28" presetID="1" presetClass="entr" presetSubtype="0" fill="hold" grpId="0" nodeType="afterEffect">
                                  <p:stCondLst>
                                    <p:cond delay="1000"/>
                                  </p:stCondLst>
                                  <p:childTnLst>
                                    <p:set>
                                      <p:cBhvr>
                                        <p:cTn id="29" dur="1" fill="hold">
                                          <p:stCondLst>
                                            <p:cond delay="499"/>
                                          </p:stCondLst>
                                        </p:cTn>
                                        <p:tgtEl>
                                          <p:spTgt spid="38"/>
                                        </p:tgtEl>
                                        <p:attrNameLst>
                                          <p:attrName>style.visibility</p:attrName>
                                        </p:attrNameLst>
                                      </p:cBhvr>
                                      <p:to>
                                        <p:strVal val="visible"/>
                                      </p:to>
                                    </p:set>
                                  </p:childTnLst>
                                </p:cTn>
                              </p:par>
                            </p:childTnLst>
                          </p:cTn>
                        </p:par>
                        <p:par>
                          <p:cTn id="30" fill="hold">
                            <p:stCondLst>
                              <p:cond delay="8000"/>
                            </p:stCondLst>
                            <p:childTnLst>
                              <p:par>
                                <p:cTn id="31" presetID="1" presetClass="entr" presetSubtype="0" fill="hold" grpId="0" nodeType="afterEffect">
                                  <p:stCondLst>
                                    <p:cond delay="1000"/>
                                  </p:stCondLst>
                                  <p:childTnLst>
                                    <p:set>
                                      <p:cBhvr>
                                        <p:cTn id="32" dur="1" fill="hold">
                                          <p:stCondLst>
                                            <p:cond delay="499"/>
                                          </p:stCondLst>
                                        </p:cTn>
                                        <p:tgtEl>
                                          <p:spTgt spid="39"/>
                                        </p:tgtEl>
                                        <p:attrNameLst>
                                          <p:attrName>style.visibility</p:attrName>
                                        </p:attrNameLst>
                                      </p:cBhvr>
                                      <p:to>
                                        <p:strVal val="visible"/>
                                      </p:to>
                                    </p:set>
                                  </p:childTnLst>
                                </p:cTn>
                              </p:par>
                            </p:childTnLst>
                          </p:cTn>
                        </p:par>
                        <p:par>
                          <p:cTn id="33" fill="hold">
                            <p:stCondLst>
                              <p:cond delay="9500"/>
                            </p:stCondLst>
                            <p:childTnLst>
                              <p:par>
                                <p:cTn id="34" presetID="1" presetClass="entr" presetSubtype="0" fill="hold" grpId="0" nodeType="afterEffect">
                                  <p:stCondLst>
                                    <p:cond delay="1000"/>
                                  </p:stCondLst>
                                  <p:childTnLst>
                                    <p:set>
                                      <p:cBhvr>
                                        <p:cTn id="35" dur="1" fill="hold">
                                          <p:stCondLst>
                                            <p:cond delay="499"/>
                                          </p:stCondLst>
                                        </p:cTn>
                                        <p:tgtEl>
                                          <p:spTgt spid="40"/>
                                        </p:tgtEl>
                                        <p:attrNameLst>
                                          <p:attrName>style.visibility</p:attrName>
                                        </p:attrNameLst>
                                      </p:cBhvr>
                                      <p:to>
                                        <p:strVal val="visible"/>
                                      </p:to>
                                    </p:set>
                                  </p:childTnLst>
                                </p:cTn>
                              </p:par>
                            </p:childTnLst>
                          </p:cTn>
                        </p:par>
                        <p:par>
                          <p:cTn id="36" fill="hold">
                            <p:stCondLst>
                              <p:cond delay="11000"/>
                            </p:stCondLst>
                            <p:childTnLst>
                              <p:par>
                                <p:cTn id="37" presetID="1" presetClass="entr" presetSubtype="0" fill="hold" grpId="0" nodeType="afterEffect">
                                  <p:stCondLst>
                                    <p:cond delay="1000"/>
                                  </p:stCondLst>
                                  <p:childTnLst>
                                    <p:set>
                                      <p:cBhvr>
                                        <p:cTn id="38" dur="1" fill="hold">
                                          <p:stCondLst>
                                            <p:cond delay="499"/>
                                          </p:stCondLst>
                                        </p:cTn>
                                        <p:tgtEl>
                                          <p:spTgt spid="41"/>
                                        </p:tgtEl>
                                        <p:attrNameLst>
                                          <p:attrName>style.visibility</p:attrName>
                                        </p:attrNameLst>
                                      </p:cBhvr>
                                      <p:to>
                                        <p:strVal val="visible"/>
                                      </p:to>
                                    </p:set>
                                  </p:childTnLst>
                                </p:cTn>
                              </p:par>
                            </p:childTnLst>
                          </p:cTn>
                        </p:par>
                        <p:par>
                          <p:cTn id="39" fill="hold">
                            <p:stCondLst>
                              <p:cond delay="12500"/>
                            </p:stCondLst>
                            <p:childTnLst>
                              <p:par>
                                <p:cTn id="40" presetID="1" presetClass="entr" presetSubtype="0" fill="hold" grpId="0" nodeType="afterEffect">
                                  <p:stCondLst>
                                    <p:cond delay="1000"/>
                                  </p:stCondLst>
                                  <p:childTnLst>
                                    <p:set>
                                      <p:cBhvr>
                                        <p:cTn id="41" dur="1" fill="hold">
                                          <p:stCondLst>
                                            <p:cond delay="499"/>
                                          </p:stCondLst>
                                        </p:cTn>
                                        <p:tgtEl>
                                          <p:spTgt spid="42"/>
                                        </p:tgtEl>
                                        <p:attrNameLst>
                                          <p:attrName>style.visibility</p:attrName>
                                        </p:attrNameLst>
                                      </p:cBhvr>
                                      <p:to>
                                        <p:strVal val="visible"/>
                                      </p:to>
                                    </p:set>
                                  </p:childTnLst>
                                </p:cTn>
                              </p:par>
                            </p:childTnLst>
                          </p:cTn>
                        </p:par>
                        <p:par>
                          <p:cTn id="42" fill="hold">
                            <p:stCondLst>
                              <p:cond delay="14000"/>
                            </p:stCondLst>
                            <p:childTnLst>
                              <p:par>
                                <p:cTn id="43" presetID="1" presetClass="entr" presetSubtype="0" fill="hold" grpId="0" nodeType="afterEffect">
                                  <p:stCondLst>
                                    <p:cond delay="1000"/>
                                  </p:stCondLst>
                                  <p:childTnLst>
                                    <p:set>
                                      <p:cBhvr>
                                        <p:cTn id="44" dur="1" fill="hold">
                                          <p:stCondLst>
                                            <p:cond delay="499"/>
                                          </p:stCondLst>
                                        </p:cTn>
                                        <p:tgtEl>
                                          <p:spTgt spid="43"/>
                                        </p:tgtEl>
                                        <p:attrNameLst>
                                          <p:attrName>style.visibility</p:attrName>
                                        </p:attrNameLst>
                                      </p:cBhvr>
                                      <p:to>
                                        <p:strVal val="visible"/>
                                      </p:to>
                                    </p:set>
                                  </p:childTnLst>
                                </p:cTn>
                              </p:par>
                            </p:childTnLst>
                          </p:cTn>
                        </p:par>
                        <p:par>
                          <p:cTn id="45" fill="hold">
                            <p:stCondLst>
                              <p:cond delay="15500"/>
                            </p:stCondLst>
                            <p:childTnLst>
                              <p:par>
                                <p:cTn id="46" presetID="1" presetClass="entr" presetSubtype="0" fill="hold" grpId="0" nodeType="afterEffect">
                                  <p:stCondLst>
                                    <p:cond delay="1000"/>
                                  </p:stCondLst>
                                  <p:childTnLst>
                                    <p:set>
                                      <p:cBhvr>
                                        <p:cTn id="47" dur="1" fill="hold">
                                          <p:stCondLst>
                                            <p:cond delay="499"/>
                                          </p:stCondLst>
                                        </p:cTn>
                                        <p:tgtEl>
                                          <p:spTgt spid="44"/>
                                        </p:tgtEl>
                                        <p:attrNameLst>
                                          <p:attrName>style.visibility</p:attrName>
                                        </p:attrNameLst>
                                      </p:cBhvr>
                                      <p:to>
                                        <p:strVal val="visible"/>
                                      </p:to>
                                    </p:set>
                                  </p:childTnLst>
                                </p:cTn>
                              </p:par>
                            </p:childTnLst>
                          </p:cTn>
                        </p:par>
                        <p:par>
                          <p:cTn id="48" fill="hold">
                            <p:stCondLst>
                              <p:cond delay="17000"/>
                            </p:stCondLst>
                            <p:childTnLst>
                              <p:par>
                                <p:cTn id="49" presetID="1" presetClass="entr" presetSubtype="0" fill="hold" grpId="0" nodeType="afterEffect">
                                  <p:stCondLst>
                                    <p:cond delay="1000"/>
                                  </p:stCondLst>
                                  <p:childTnLst>
                                    <p:set>
                                      <p:cBhvr>
                                        <p:cTn id="50" dur="1" fill="hold">
                                          <p:stCondLst>
                                            <p:cond delay="499"/>
                                          </p:stCondLst>
                                        </p:cTn>
                                        <p:tgtEl>
                                          <p:spTgt spid="45"/>
                                        </p:tgtEl>
                                        <p:attrNameLst>
                                          <p:attrName>style.visibility</p:attrName>
                                        </p:attrNameLst>
                                      </p:cBhvr>
                                      <p:to>
                                        <p:strVal val="visible"/>
                                      </p:to>
                                    </p:set>
                                  </p:childTnLst>
                                </p:cTn>
                              </p:par>
                            </p:childTnLst>
                          </p:cTn>
                        </p:par>
                        <p:par>
                          <p:cTn id="51" fill="hold">
                            <p:stCondLst>
                              <p:cond delay="18500"/>
                            </p:stCondLst>
                            <p:childTnLst>
                              <p:par>
                                <p:cTn id="52" presetID="1" presetClass="entr" presetSubtype="0" fill="hold" grpId="0" nodeType="afterEffect">
                                  <p:stCondLst>
                                    <p:cond delay="1000"/>
                                  </p:stCondLst>
                                  <p:childTnLst>
                                    <p:set>
                                      <p:cBhvr>
                                        <p:cTn id="53" dur="1" fill="hold">
                                          <p:stCondLst>
                                            <p:cond delay="499"/>
                                          </p:stCondLst>
                                        </p:cTn>
                                        <p:tgtEl>
                                          <p:spTgt spid="46"/>
                                        </p:tgtEl>
                                        <p:attrNameLst>
                                          <p:attrName>style.visibility</p:attrName>
                                        </p:attrNameLst>
                                      </p:cBhvr>
                                      <p:to>
                                        <p:strVal val="visible"/>
                                      </p:to>
                                    </p:set>
                                  </p:childTnLst>
                                </p:cTn>
                              </p:par>
                            </p:childTnLst>
                          </p:cTn>
                        </p:par>
                        <p:par>
                          <p:cTn id="54" fill="hold">
                            <p:stCondLst>
                              <p:cond delay="20000"/>
                            </p:stCondLst>
                            <p:childTnLst>
                              <p:par>
                                <p:cTn id="55" presetID="1" presetClass="entr" presetSubtype="0" fill="hold" grpId="0" nodeType="afterEffect">
                                  <p:stCondLst>
                                    <p:cond delay="1000"/>
                                  </p:stCondLst>
                                  <p:childTnLst>
                                    <p:set>
                                      <p:cBhvr>
                                        <p:cTn id="56" dur="1" fill="hold">
                                          <p:stCondLst>
                                            <p:cond delay="499"/>
                                          </p:stCondLst>
                                        </p:cTn>
                                        <p:tgtEl>
                                          <p:spTgt spid="47"/>
                                        </p:tgtEl>
                                        <p:attrNameLst>
                                          <p:attrName>style.visibility</p:attrName>
                                        </p:attrNameLst>
                                      </p:cBhvr>
                                      <p:to>
                                        <p:strVal val="visible"/>
                                      </p:to>
                                    </p:set>
                                  </p:childTnLst>
                                </p:cTn>
                              </p:par>
                            </p:childTnLst>
                          </p:cTn>
                        </p:par>
                        <p:par>
                          <p:cTn id="57" fill="hold">
                            <p:stCondLst>
                              <p:cond delay="21500"/>
                            </p:stCondLst>
                            <p:childTnLst>
                              <p:par>
                                <p:cTn id="58" presetID="1" presetClass="entr" presetSubtype="0" fill="hold" grpId="0" nodeType="afterEffect">
                                  <p:stCondLst>
                                    <p:cond delay="1000"/>
                                  </p:stCondLst>
                                  <p:childTnLst>
                                    <p:set>
                                      <p:cBhvr>
                                        <p:cTn id="59" dur="1" fill="hold">
                                          <p:stCondLst>
                                            <p:cond delay="499"/>
                                          </p:stCondLst>
                                        </p:cTn>
                                        <p:tgtEl>
                                          <p:spTgt spid="48"/>
                                        </p:tgtEl>
                                        <p:attrNameLst>
                                          <p:attrName>style.visibility</p:attrName>
                                        </p:attrNameLst>
                                      </p:cBhvr>
                                      <p:to>
                                        <p:strVal val="visible"/>
                                      </p:to>
                                    </p:set>
                                  </p:childTnLst>
                                </p:cTn>
                              </p:par>
                            </p:childTnLst>
                          </p:cTn>
                        </p:par>
                        <p:par>
                          <p:cTn id="60" fill="hold">
                            <p:stCondLst>
                              <p:cond delay="23000"/>
                            </p:stCondLst>
                            <p:childTnLst>
                              <p:par>
                                <p:cTn id="61" presetID="1" presetClass="entr" presetSubtype="0" fill="hold" grpId="0" nodeType="afterEffect">
                                  <p:stCondLst>
                                    <p:cond delay="1000"/>
                                  </p:stCondLst>
                                  <p:childTnLst>
                                    <p:set>
                                      <p:cBhvr>
                                        <p:cTn id="62" dur="1" fill="hold">
                                          <p:stCondLst>
                                            <p:cond delay="499"/>
                                          </p:stCondLst>
                                        </p:cTn>
                                        <p:tgtEl>
                                          <p:spTgt spid="49"/>
                                        </p:tgtEl>
                                        <p:attrNameLst>
                                          <p:attrName>style.visibility</p:attrName>
                                        </p:attrNameLst>
                                      </p:cBhvr>
                                      <p:to>
                                        <p:strVal val="visible"/>
                                      </p:to>
                                    </p:set>
                                  </p:childTnLst>
                                </p:cTn>
                              </p:par>
                            </p:childTnLst>
                          </p:cTn>
                        </p:par>
                        <p:par>
                          <p:cTn id="63" fill="hold">
                            <p:stCondLst>
                              <p:cond delay="24500"/>
                            </p:stCondLst>
                            <p:childTnLst>
                              <p:par>
                                <p:cTn id="64" presetID="1" presetClass="entr" presetSubtype="0" fill="hold" grpId="0" nodeType="afterEffect">
                                  <p:stCondLst>
                                    <p:cond delay="1000"/>
                                  </p:stCondLst>
                                  <p:childTnLst>
                                    <p:set>
                                      <p:cBhvr>
                                        <p:cTn id="65" dur="1" fill="hold">
                                          <p:stCondLst>
                                            <p:cond delay="499"/>
                                          </p:stCondLst>
                                        </p:cTn>
                                        <p:tgtEl>
                                          <p:spTgt spid="50"/>
                                        </p:tgtEl>
                                        <p:attrNameLst>
                                          <p:attrName>style.visibility</p:attrName>
                                        </p:attrNameLst>
                                      </p:cBhvr>
                                      <p:to>
                                        <p:strVal val="visible"/>
                                      </p:to>
                                    </p:set>
                                  </p:childTnLst>
                                </p:cTn>
                              </p:par>
                            </p:childTnLst>
                          </p:cTn>
                        </p:par>
                        <p:par>
                          <p:cTn id="66" fill="hold">
                            <p:stCondLst>
                              <p:cond delay="26000"/>
                            </p:stCondLst>
                            <p:childTnLst>
                              <p:par>
                                <p:cTn id="67" presetID="1" presetClass="entr" presetSubtype="0" fill="hold" grpId="0" nodeType="afterEffect">
                                  <p:stCondLst>
                                    <p:cond delay="1000"/>
                                  </p:stCondLst>
                                  <p:childTnLst>
                                    <p:set>
                                      <p:cBhvr>
                                        <p:cTn id="68" dur="1" fill="hold">
                                          <p:stCondLst>
                                            <p:cond delay="499"/>
                                          </p:stCondLst>
                                        </p:cTn>
                                        <p:tgtEl>
                                          <p:spTgt spid="51"/>
                                        </p:tgtEl>
                                        <p:attrNameLst>
                                          <p:attrName>style.visibility</p:attrName>
                                        </p:attrNameLst>
                                      </p:cBhvr>
                                      <p:to>
                                        <p:strVal val="visible"/>
                                      </p:to>
                                    </p:set>
                                  </p:childTnLst>
                                </p:cTn>
                              </p:par>
                            </p:childTnLst>
                          </p:cTn>
                        </p:par>
                        <p:par>
                          <p:cTn id="69" fill="hold">
                            <p:stCondLst>
                              <p:cond delay="27500"/>
                            </p:stCondLst>
                            <p:childTnLst>
                              <p:par>
                                <p:cTn id="70" presetID="1" presetClass="entr" presetSubtype="0" fill="hold" grpId="0" nodeType="afterEffect">
                                  <p:stCondLst>
                                    <p:cond delay="1000"/>
                                  </p:stCondLst>
                                  <p:childTnLst>
                                    <p:set>
                                      <p:cBhvr>
                                        <p:cTn id="71" dur="1" fill="hold">
                                          <p:stCondLst>
                                            <p:cond delay="499"/>
                                          </p:stCondLst>
                                        </p:cTn>
                                        <p:tgtEl>
                                          <p:spTgt spid="52"/>
                                        </p:tgtEl>
                                        <p:attrNameLst>
                                          <p:attrName>style.visibility</p:attrName>
                                        </p:attrNameLst>
                                      </p:cBhvr>
                                      <p:to>
                                        <p:strVal val="visible"/>
                                      </p:to>
                                    </p:set>
                                  </p:childTnLst>
                                </p:cTn>
                              </p:par>
                            </p:childTnLst>
                          </p:cTn>
                        </p:par>
                        <p:par>
                          <p:cTn id="72" fill="hold">
                            <p:stCondLst>
                              <p:cond delay="29000"/>
                            </p:stCondLst>
                            <p:childTnLst>
                              <p:par>
                                <p:cTn id="73" presetID="1" presetClass="entr" presetSubtype="0" fill="hold" grpId="0" nodeType="afterEffect">
                                  <p:stCondLst>
                                    <p:cond delay="1000"/>
                                  </p:stCondLst>
                                  <p:childTnLst>
                                    <p:set>
                                      <p:cBhvr>
                                        <p:cTn id="74" dur="1" fill="hold">
                                          <p:stCondLst>
                                            <p:cond delay="499"/>
                                          </p:stCondLst>
                                        </p:cTn>
                                        <p:tgtEl>
                                          <p:spTgt spid="53"/>
                                        </p:tgtEl>
                                        <p:attrNameLst>
                                          <p:attrName>style.visibility</p:attrName>
                                        </p:attrNameLst>
                                      </p:cBhvr>
                                      <p:to>
                                        <p:strVal val="visible"/>
                                      </p:to>
                                    </p:set>
                                  </p:childTnLst>
                                </p:cTn>
                              </p:par>
                            </p:childTnLst>
                          </p:cTn>
                        </p:par>
                        <p:par>
                          <p:cTn id="75" fill="hold">
                            <p:stCondLst>
                              <p:cond delay="30500"/>
                            </p:stCondLst>
                            <p:childTnLst>
                              <p:par>
                                <p:cTn id="76" presetID="1" presetClass="entr" presetSubtype="0" fill="hold" grpId="0" nodeType="afterEffect">
                                  <p:stCondLst>
                                    <p:cond delay="1000"/>
                                  </p:stCondLst>
                                  <p:childTnLst>
                                    <p:set>
                                      <p:cBhvr>
                                        <p:cTn id="77" dur="1" fill="hold">
                                          <p:stCondLst>
                                            <p:cond delay="499"/>
                                          </p:stCondLst>
                                        </p:cTn>
                                        <p:tgtEl>
                                          <p:spTgt spid="54"/>
                                        </p:tgtEl>
                                        <p:attrNameLst>
                                          <p:attrName>style.visibility</p:attrName>
                                        </p:attrNameLst>
                                      </p:cBhvr>
                                      <p:to>
                                        <p:strVal val="visible"/>
                                      </p:to>
                                    </p:set>
                                  </p:childTnLst>
                                </p:cTn>
                              </p:par>
                            </p:childTnLst>
                          </p:cTn>
                        </p:par>
                        <p:par>
                          <p:cTn id="78" fill="hold">
                            <p:stCondLst>
                              <p:cond delay="32000"/>
                            </p:stCondLst>
                            <p:childTnLst>
                              <p:par>
                                <p:cTn id="79" presetID="1" presetClass="entr" presetSubtype="0" fill="hold" grpId="0" nodeType="afterEffect">
                                  <p:stCondLst>
                                    <p:cond delay="1000"/>
                                  </p:stCondLst>
                                  <p:childTnLst>
                                    <p:set>
                                      <p:cBhvr>
                                        <p:cTn id="80" dur="1" fill="hold">
                                          <p:stCondLst>
                                            <p:cond delay="499"/>
                                          </p:stCondLst>
                                        </p:cTn>
                                        <p:tgtEl>
                                          <p:spTgt spid="55"/>
                                        </p:tgtEl>
                                        <p:attrNameLst>
                                          <p:attrName>style.visibility</p:attrName>
                                        </p:attrNameLst>
                                      </p:cBhvr>
                                      <p:to>
                                        <p:strVal val="visible"/>
                                      </p:to>
                                    </p:set>
                                  </p:childTnLst>
                                </p:cTn>
                              </p:par>
                            </p:childTnLst>
                          </p:cTn>
                        </p:par>
                        <p:par>
                          <p:cTn id="81" fill="hold">
                            <p:stCondLst>
                              <p:cond delay="33500"/>
                            </p:stCondLst>
                            <p:childTnLst>
                              <p:par>
                                <p:cTn id="82" presetID="1" presetClass="entr" presetSubtype="0" fill="hold" grpId="0" nodeType="afterEffect">
                                  <p:stCondLst>
                                    <p:cond delay="1000"/>
                                  </p:stCondLst>
                                  <p:childTnLst>
                                    <p:set>
                                      <p:cBhvr>
                                        <p:cTn id="83" dur="1" fill="hold">
                                          <p:stCondLst>
                                            <p:cond delay="499"/>
                                          </p:stCondLst>
                                        </p:cTn>
                                        <p:tgtEl>
                                          <p:spTgt spid="56"/>
                                        </p:tgtEl>
                                        <p:attrNameLst>
                                          <p:attrName>style.visibility</p:attrName>
                                        </p:attrNameLst>
                                      </p:cBhvr>
                                      <p:to>
                                        <p:strVal val="visible"/>
                                      </p:to>
                                    </p:set>
                                  </p:childTnLst>
                                </p:cTn>
                              </p:par>
                            </p:childTnLst>
                          </p:cTn>
                        </p:par>
                        <p:par>
                          <p:cTn id="84" fill="hold">
                            <p:stCondLst>
                              <p:cond delay="35000"/>
                            </p:stCondLst>
                            <p:childTnLst>
                              <p:par>
                                <p:cTn id="85" presetID="1" presetClass="entr" presetSubtype="0" fill="hold" grpId="0" nodeType="afterEffect">
                                  <p:stCondLst>
                                    <p:cond delay="1000"/>
                                  </p:stCondLst>
                                  <p:childTnLst>
                                    <p:set>
                                      <p:cBhvr>
                                        <p:cTn id="86" dur="1" fill="hold">
                                          <p:stCondLst>
                                            <p:cond delay="499"/>
                                          </p:stCondLst>
                                        </p:cTn>
                                        <p:tgtEl>
                                          <p:spTgt spid="57"/>
                                        </p:tgtEl>
                                        <p:attrNameLst>
                                          <p:attrName>style.visibility</p:attrName>
                                        </p:attrNameLst>
                                      </p:cBhvr>
                                      <p:to>
                                        <p:strVal val="visible"/>
                                      </p:to>
                                    </p:set>
                                  </p:childTnLst>
                                </p:cTn>
                              </p:par>
                            </p:childTnLst>
                          </p:cTn>
                        </p:par>
                        <p:par>
                          <p:cTn id="87" fill="hold">
                            <p:stCondLst>
                              <p:cond delay="36500"/>
                            </p:stCondLst>
                            <p:childTnLst>
                              <p:par>
                                <p:cTn id="88" presetID="1" presetClass="entr" presetSubtype="0" fill="hold" grpId="0" nodeType="afterEffect">
                                  <p:stCondLst>
                                    <p:cond delay="1000"/>
                                  </p:stCondLst>
                                  <p:childTnLst>
                                    <p:set>
                                      <p:cBhvr>
                                        <p:cTn id="89" dur="1" fill="hold">
                                          <p:stCondLst>
                                            <p:cond delay="499"/>
                                          </p:stCondLst>
                                        </p:cTn>
                                        <p:tgtEl>
                                          <p:spTgt spid="58"/>
                                        </p:tgtEl>
                                        <p:attrNameLst>
                                          <p:attrName>style.visibility</p:attrName>
                                        </p:attrNameLst>
                                      </p:cBhvr>
                                      <p:to>
                                        <p:strVal val="visible"/>
                                      </p:to>
                                    </p:set>
                                  </p:childTnLst>
                                </p:cTn>
                              </p:par>
                            </p:childTnLst>
                          </p:cTn>
                        </p:par>
                        <p:par>
                          <p:cTn id="90" fill="hold">
                            <p:stCondLst>
                              <p:cond delay="38000"/>
                            </p:stCondLst>
                            <p:childTnLst>
                              <p:par>
                                <p:cTn id="91" presetID="1" presetClass="entr" presetSubtype="0" fill="hold" grpId="0" nodeType="afterEffect">
                                  <p:stCondLst>
                                    <p:cond delay="1000"/>
                                  </p:stCondLst>
                                  <p:childTnLst>
                                    <p:set>
                                      <p:cBhvr>
                                        <p:cTn id="92" dur="1" fill="hold">
                                          <p:stCondLst>
                                            <p:cond delay="499"/>
                                          </p:stCondLst>
                                        </p:cTn>
                                        <p:tgtEl>
                                          <p:spTgt spid="59"/>
                                        </p:tgtEl>
                                        <p:attrNameLst>
                                          <p:attrName>style.visibility</p:attrName>
                                        </p:attrNameLst>
                                      </p:cBhvr>
                                      <p:to>
                                        <p:strVal val="visible"/>
                                      </p:to>
                                    </p:set>
                                  </p:childTnLst>
                                </p:cTn>
                              </p:par>
                            </p:childTnLst>
                          </p:cTn>
                        </p:par>
                        <p:par>
                          <p:cTn id="93" fill="hold">
                            <p:stCondLst>
                              <p:cond delay="39500"/>
                            </p:stCondLst>
                            <p:childTnLst>
                              <p:par>
                                <p:cTn id="94" presetID="1" presetClass="entr" presetSubtype="0" fill="hold" grpId="0" nodeType="afterEffect">
                                  <p:stCondLst>
                                    <p:cond delay="1000"/>
                                  </p:stCondLst>
                                  <p:childTnLst>
                                    <p:set>
                                      <p:cBhvr>
                                        <p:cTn id="95" dur="1" fill="hold">
                                          <p:stCondLst>
                                            <p:cond delay="499"/>
                                          </p:stCondLst>
                                        </p:cTn>
                                        <p:tgtEl>
                                          <p:spTgt spid="60"/>
                                        </p:tgtEl>
                                        <p:attrNameLst>
                                          <p:attrName>style.visibility</p:attrName>
                                        </p:attrNameLst>
                                      </p:cBhvr>
                                      <p:to>
                                        <p:strVal val="visible"/>
                                      </p:to>
                                    </p:set>
                                  </p:childTnLst>
                                </p:cTn>
                              </p:par>
                            </p:childTnLst>
                          </p:cTn>
                        </p:par>
                        <p:par>
                          <p:cTn id="96" fill="hold">
                            <p:stCondLst>
                              <p:cond delay="41000"/>
                            </p:stCondLst>
                            <p:childTnLst>
                              <p:par>
                                <p:cTn id="97" presetID="1" presetClass="entr" presetSubtype="0" fill="hold" grpId="0" nodeType="afterEffect">
                                  <p:stCondLst>
                                    <p:cond delay="1000"/>
                                  </p:stCondLst>
                                  <p:childTnLst>
                                    <p:set>
                                      <p:cBhvr>
                                        <p:cTn id="98" dur="1" fill="hold">
                                          <p:stCondLst>
                                            <p:cond delay="499"/>
                                          </p:stCondLst>
                                        </p:cTn>
                                        <p:tgtEl>
                                          <p:spTgt spid="61"/>
                                        </p:tgtEl>
                                        <p:attrNameLst>
                                          <p:attrName>style.visibility</p:attrName>
                                        </p:attrNameLst>
                                      </p:cBhvr>
                                      <p:to>
                                        <p:strVal val="visible"/>
                                      </p:to>
                                    </p:set>
                                  </p:childTnLst>
                                </p:cTn>
                              </p:par>
                            </p:childTnLst>
                          </p:cTn>
                        </p:par>
                        <p:par>
                          <p:cTn id="99" fill="hold">
                            <p:stCondLst>
                              <p:cond delay="42500"/>
                            </p:stCondLst>
                            <p:childTnLst>
                              <p:par>
                                <p:cTn id="100" presetID="1" presetClass="entr" presetSubtype="0" fill="hold" grpId="0" nodeType="afterEffect">
                                  <p:stCondLst>
                                    <p:cond delay="1000"/>
                                  </p:stCondLst>
                                  <p:childTnLst>
                                    <p:set>
                                      <p:cBhvr>
                                        <p:cTn id="101" dur="1" fill="hold">
                                          <p:stCondLst>
                                            <p:cond delay="499"/>
                                          </p:stCondLst>
                                        </p:cTn>
                                        <p:tgtEl>
                                          <p:spTgt spid="62"/>
                                        </p:tgtEl>
                                        <p:attrNameLst>
                                          <p:attrName>style.visibility</p:attrName>
                                        </p:attrNameLst>
                                      </p:cBhvr>
                                      <p:to>
                                        <p:strVal val="visible"/>
                                      </p:to>
                                    </p:set>
                                  </p:childTnLst>
                                </p:cTn>
                              </p:par>
                            </p:childTnLst>
                          </p:cTn>
                        </p:par>
                        <p:par>
                          <p:cTn id="102" fill="hold">
                            <p:stCondLst>
                              <p:cond delay="44000"/>
                            </p:stCondLst>
                            <p:childTnLst>
                              <p:par>
                                <p:cTn id="103" presetID="1" presetClass="entr" presetSubtype="0" fill="hold" grpId="0" nodeType="afterEffect">
                                  <p:stCondLst>
                                    <p:cond delay="1000"/>
                                  </p:stCondLst>
                                  <p:childTnLst>
                                    <p:set>
                                      <p:cBhvr>
                                        <p:cTn id="104" dur="1" fill="hold">
                                          <p:stCondLst>
                                            <p:cond delay="499"/>
                                          </p:stCondLst>
                                        </p:cTn>
                                        <p:tgtEl>
                                          <p:spTgt spid="63"/>
                                        </p:tgtEl>
                                        <p:attrNameLst>
                                          <p:attrName>style.visibility</p:attrName>
                                        </p:attrNameLst>
                                      </p:cBhvr>
                                      <p:to>
                                        <p:strVal val="visible"/>
                                      </p:to>
                                    </p:set>
                                  </p:childTnLst>
                                </p:cTn>
                              </p:par>
                            </p:childTnLst>
                          </p:cTn>
                        </p:par>
                        <p:par>
                          <p:cTn id="105" fill="hold">
                            <p:stCondLst>
                              <p:cond delay="45500"/>
                            </p:stCondLst>
                            <p:childTnLst>
                              <p:par>
                                <p:cTn id="106" presetID="1" presetClass="entr" presetSubtype="0" fill="hold" grpId="0" nodeType="afterEffect">
                                  <p:stCondLst>
                                    <p:cond delay="1000"/>
                                  </p:stCondLst>
                                  <p:childTnLst>
                                    <p:set>
                                      <p:cBhvr>
                                        <p:cTn id="107" dur="1" fill="hold">
                                          <p:stCondLst>
                                            <p:cond delay="499"/>
                                          </p:stCondLst>
                                        </p:cTn>
                                        <p:tgtEl>
                                          <p:spTgt spid="64"/>
                                        </p:tgtEl>
                                        <p:attrNameLst>
                                          <p:attrName>style.visibility</p:attrName>
                                        </p:attrNameLst>
                                      </p:cBhvr>
                                      <p:to>
                                        <p:strVal val="visible"/>
                                      </p:to>
                                    </p:set>
                                  </p:childTnLst>
                                </p:cTn>
                              </p:par>
                            </p:childTnLst>
                          </p:cTn>
                        </p:par>
                        <p:par>
                          <p:cTn id="108" fill="hold">
                            <p:stCondLst>
                              <p:cond delay="47000"/>
                            </p:stCondLst>
                            <p:childTnLst>
                              <p:par>
                                <p:cTn id="109" presetID="1" presetClass="entr" presetSubtype="0" fill="hold" grpId="0" nodeType="afterEffect">
                                  <p:stCondLst>
                                    <p:cond delay="1000"/>
                                  </p:stCondLst>
                                  <p:childTnLst>
                                    <p:set>
                                      <p:cBhvr>
                                        <p:cTn id="110" dur="1" fill="hold">
                                          <p:stCondLst>
                                            <p:cond delay="499"/>
                                          </p:stCondLst>
                                        </p:cTn>
                                        <p:tgtEl>
                                          <p:spTgt spid="65"/>
                                        </p:tgtEl>
                                        <p:attrNameLst>
                                          <p:attrName>style.visibility</p:attrName>
                                        </p:attrNameLst>
                                      </p:cBhvr>
                                      <p:to>
                                        <p:strVal val="visible"/>
                                      </p:to>
                                    </p:set>
                                  </p:childTnLst>
                                </p:cTn>
                              </p:par>
                            </p:childTnLst>
                          </p:cTn>
                        </p:par>
                        <p:par>
                          <p:cTn id="111" fill="hold">
                            <p:stCondLst>
                              <p:cond delay="48500"/>
                            </p:stCondLst>
                            <p:childTnLst>
                              <p:par>
                                <p:cTn id="112" presetID="1" presetClass="entr" presetSubtype="0" fill="hold" grpId="0" nodeType="afterEffect">
                                  <p:stCondLst>
                                    <p:cond delay="1000"/>
                                  </p:stCondLst>
                                  <p:childTnLst>
                                    <p:set>
                                      <p:cBhvr>
                                        <p:cTn id="113" dur="1" fill="hold">
                                          <p:stCondLst>
                                            <p:cond delay="499"/>
                                          </p:stCondLst>
                                        </p:cTn>
                                        <p:tgtEl>
                                          <p:spTgt spid="66"/>
                                        </p:tgtEl>
                                        <p:attrNameLst>
                                          <p:attrName>style.visibility</p:attrName>
                                        </p:attrNameLst>
                                      </p:cBhvr>
                                      <p:to>
                                        <p:strVal val="visible"/>
                                      </p:to>
                                    </p:set>
                                  </p:childTnLst>
                                </p:cTn>
                              </p:par>
                            </p:childTnLst>
                          </p:cTn>
                        </p:par>
                        <p:par>
                          <p:cTn id="114" fill="hold">
                            <p:stCondLst>
                              <p:cond delay="50000"/>
                            </p:stCondLst>
                            <p:childTnLst>
                              <p:par>
                                <p:cTn id="115" presetID="1" presetClass="entr" presetSubtype="0" fill="hold" grpId="0" nodeType="afterEffect">
                                  <p:stCondLst>
                                    <p:cond delay="1000"/>
                                  </p:stCondLst>
                                  <p:childTnLst>
                                    <p:set>
                                      <p:cBhvr>
                                        <p:cTn id="116" dur="1" fill="hold">
                                          <p:stCondLst>
                                            <p:cond delay="499"/>
                                          </p:stCondLst>
                                        </p:cTn>
                                        <p:tgtEl>
                                          <p:spTgt spid="67"/>
                                        </p:tgtEl>
                                        <p:attrNameLst>
                                          <p:attrName>style.visibility</p:attrName>
                                        </p:attrNameLst>
                                      </p:cBhvr>
                                      <p:to>
                                        <p:strVal val="visible"/>
                                      </p:to>
                                    </p:set>
                                  </p:childTnLst>
                                </p:cTn>
                              </p:par>
                            </p:childTnLst>
                          </p:cTn>
                        </p:par>
                        <p:par>
                          <p:cTn id="117" fill="hold">
                            <p:stCondLst>
                              <p:cond delay="51500"/>
                            </p:stCondLst>
                            <p:childTnLst>
                              <p:par>
                                <p:cTn id="118" presetID="1" presetClass="entr" presetSubtype="0" fill="hold" grpId="0" nodeType="afterEffect">
                                  <p:stCondLst>
                                    <p:cond delay="1000"/>
                                  </p:stCondLst>
                                  <p:childTnLst>
                                    <p:set>
                                      <p:cBhvr>
                                        <p:cTn id="119" dur="1" fill="hold">
                                          <p:stCondLst>
                                            <p:cond delay="499"/>
                                          </p:stCondLst>
                                        </p:cTn>
                                        <p:tgtEl>
                                          <p:spTgt spid="68"/>
                                        </p:tgtEl>
                                        <p:attrNameLst>
                                          <p:attrName>style.visibility</p:attrName>
                                        </p:attrNameLst>
                                      </p:cBhvr>
                                      <p:to>
                                        <p:strVal val="visible"/>
                                      </p:to>
                                    </p:set>
                                  </p:childTnLst>
                                </p:cTn>
                              </p:par>
                            </p:childTnLst>
                          </p:cTn>
                        </p:par>
                        <p:par>
                          <p:cTn id="120" fill="hold">
                            <p:stCondLst>
                              <p:cond delay="53000"/>
                            </p:stCondLst>
                            <p:childTnLst>
                              <p:par>
                                <p:cTn id="121" presetID="1" presetClass="entr" presetSubtype="0" fill="hold" grpId="0" nodeType="afterEffect">
                                  <p:stCondLst>
                                    <p:cond delay="1000"/>
                                  </p:stCondLst>
                                  <p:childTnLst>
                                    <p:set>
                                      <p:cBhvr>
                                        <p:cTn id="122" dur="1" fill="hold">
                                          <p:stCondLst>
                                            <p:cond delay="499"/>
                                          </p:stCondLst>
                                        </p:cTn>
                                        <p:tgtEl>
                                          <p:spTgt spid="69"/>
                                        </p:tgtEl>
                                        <p:attrNameLst>
                                          <p:attrName>style.visibility</p:attrName>
                                        </p:attrNameLst>
                                      </p:cBhvr>
                                      <p:to>
                                        <p:strVal val="visible"/>
                                      </p:to>
                                    </p:set>
                                  </p:childTnLst>
                                </p:cTn>
                              </p:par>
                            </p:childTnLst>
                          </p:cTn>
                        </p:par>
                        <p:par>
                          <p:cTn id="123" fill="hold">
                            <p:stCondLst>
                              <p:cond delay="54500"/>
                            </p:stCondLst>
                            <p:childTnLst>
                              <p:par>
                                <p:cTn id="124" presetID="1" presetClass="entr" presetSubtype="0" fill="hold" grpId="0" nodeType="afterEffect">
                                  <p:stCondLst>
                                    <p:cond delay="1000"/>
                                  </p:stCondLst>
                                  <p:childTnLst>
                                    <p:set>
                                      <p:cBhvr>
                                        <p:cTn id="125" dur="1" fill="hold">
                                          <p:stCondLst>
                                            <p:cond delay="499"/>
                                          </p:stCondLst>
                                        </p:cTn>
                                        <p:tgtEl>
                                          <p:spTgt spid="70"/>
                                        </p:tgtEl>
                                        <p:attrNameLst>
                                          <p:attrName>style.visibility</p:attrName>
                                        </p:attrNameLst>
                                      </p:cBhvr>
                                      <p:to>
                                        <p:strVal val="visible"/>
                                      </p:to>
                                    </p:set>
                                  </p:childTnLst>
                                </p:cTn>
                              </p:par>
                            </p:childTnLst>
                          </p:cTn>
                        </p:par>
                        <p:par>
                          <p:cTn id="126" fill="hold">
                            <p:stCondLst>
                              <p:cond delay="56000"/>
                            </p:stCondLst>
                            <p:childTnLst>
                              <p:par>
                                <p:cTn id="127" presetID="1" presetClass="entr" presetSubtype="0" fill="hold" grpId="0" nodeType="afterEffect">
                                  <p:stCondLst>
                                    <p:cond delay="1000"/>
                                  </p:stCondLst>
                                  <p:childTnLst>
                                    <p:set>
                                      <p:cBhvr>
                                        <p:cTn id="128" dur="1" fill="hold">
                                          <p:stCondLst>
                                            <p:cond delay="499"/>
                                          </p:stCondLst>
                                        </p:cTn>
                                        <p:tgtEl>
                                          <p:spTgt spid="71"/>
                                        </p:tgtEl>
                                        <p:attrNameLst>
                                          <p:attrName>style.visibility</p:attrName>
                                        </p:attrNameLst>
                                      </p:cBhvr>
                                      <p:to>
                                        <p:strVal val="visible"/>
                                      </p:to>
                                    </p:set>
                                  </p:childTnLst>
                                </p:cTn>
                              </p:par>
                            </p:childTnLst>
                          </p:cTn>
                        </p:par>
                        <p:par>
                          <p:cTn id="129" fill="hold">
                            <p:stCondLst>
                              <p:cond delay="57500"/>
                            </p:stCondLst>
                            <p:childTnLst>
                              <p:par>
                                <p:cTn id="130" presetID="1" presetClass="entr" presetSubtype="0" fill="hold" grpId="0" nodeType="afterEffect">
                                  <p:stCondLst>
                                    <p:cond delay="1000"/>
                                  </p:stCondLst>
                                  <p:childTnLst>
                                    <p:set>
                                      <p:cBhvr>
                                        <p:cTn id="131" dur="1" fill="hold">
                                          <p:stCondLst>
                                            <p:cond delay="499"/>
                                          </p:stCondLst>
                                        </p:cTn>
                                        <p:tgtEl>
                                          <p:spTgt spid="72"/>
                                        </p:tgtEl>
                                        <p:attrNameLst>
                                          <p:attrName>style.visibility</p:attrName>
                                        </p:attrNameLst>
                                      </p:cBhvr>
                                      <p:to>
                                        <p:strVal val="visible"/>
                                      </p:to>
                                    </p:set>
                                  </p:childTnLst>
                                </p:cTn>
                              </p:par>
                            </p:childTnLst>
                          </p:cTn>
                        </p:par>
                        <p:par>
                          <p:cTn id="132" fill="hold">
                            <p:stCondLst>
                              <p:cond delay="59000"/>
                            </p:stCondLst>
                            <p:childTnLst>
                              <p:par>
                                <p:cTn id="133" presetID="1" presetClass="entr" presetSubtype="0" fill="hold" grpId="0" nodeType="afterEffect">
                                  <p:stCondLst>
                                    <p:cond delay="1000"/>
                                  </p:stCondLst>
                                  <p:childTnLst>
                                    <p:set>
                                      <p:cBhvr>
                                        <p:cTn id="134" dur="1" fill="hold">
                                          <p:stCondLst>
                                            <p:cond delay="499"/>
                                          </p:stCondLst>
                                        </p:cTn>
                                        <p:tgtEl>
                                          <p:spTgt spid="73"/>
                                        </p:tgtEl>
                                        <p:attrNameLst>
                                          <p:attrName>style.visibility</p:attrName>
                                        </p:attrNameLst>
                                      </p:cBhvr>
                                      <p:to>
                                        <p:strVal val="visible"/>
                                      </p:to>
                                    </p:set>
                                  </p:childTnLst>
                                </p:cTn>
                              </p:par>
                            </p:childTnLst>
                          </p:cTn>
                        </p:par>
                        <p:par>
                          <p:cTn id="135" fill="hold">
                            <p:stCondLst>
                              <p:cond delay="60500"/>
                            </p:stCondLst>
                            <p:childTnLst>
                              <p:par>
                                <p:cTn id="136" presetID="1" presetClass="entr" presetSubtype="0" fill="hold" grpId="0" nodeType="afterEffect">
                                  <p:stCondLst>
                                    <p:cond delay="1000"/>
                                  </p:stCondLst>
                                  <p:childTnLst>
                                    <p:set>
                                      <p:cBhvr>
                                        <p:cTn id="137" dur="1" fill="hold">
                                          <p:stCondLst>
                                            <p:cond delay="499"/>
                                          </p:stCondLst>
                                        </p:cTn>
                                        <p:tgtEl>
                                          <p:spTgt spid="74"/>
                                        </p:tgtEl>
                                        <p:attrNameLst>
                                          <p:attrName>style.visibility</p:attrName>
                                        </p:attrNameLst>
                                      </p:cBhvr>
                                      <p:to>
                                        <p:strVal val="visible"/>
                                      </p:to>
                                    </p:set>
                                  </p:childTnLst>
                                </p:cTn>
                              </p:par>
                            </p:childTnLst>
                          </p:cTn>
                        </p:par>
                        <p:par>
                          <p:cTn id="138" fill="hold">
                            <p:stCondLst>
                              <p:cond delay="62000"/>
                            </p:stCondLst>
                            <p:childTnLst>
                              <p:par>
                                <p:cTn id="139" presetID="1" presetClass="entr" presetSubtype="0" fill="hold" grpId="0" nodeType="afterEffect">
                                  <p:stCondLst>
                                    <p:cond delay="1000"/>
                                  </p:stCondLst>
                                  <p:childTnLst>
                                    <p:set>
                                      <p:cBhvr>
                                        <p:cTn id="140" dur="1" fill="hold">
                                          <p:stCondLst>
                                            <p:cond delay="499"/>
                                          </p:stCondLst>
                                        </p:cTn>
                                        <p:tgtEl>
                                          <p:spTgt spid="75"/>
                                        </p:tgtEl>
                                        <p:attrNameLst>
                                          <p:attrName>style.visibility</p:attrName>
                                        </p:attrNameLst>
                                      </p:cBhvr>
                                      <p:to>
                                        <p:strVal val="visible"/>
                                      </p:to>
                                    </p:set>
                                  </p:childTnLst>
                                </p:cTn>
                              </p:par>
                            </p:childTnLst>
                          </p:cTn>
                        </p:par>
                        <p:par>
                          <p:cTn id="141" fill="hold">
                            <p:stCondLst>
                              <p:cond delay="63500"/>
                            </p:stCondLst>
                            <p:childTnLst>
                              <p:par>
                                <p:cTn id="142" presetID="1" presetClass="entr" presetSubtype="0" fill="hold" grpId="0" nodeType="afterEffect">
                                  <p:stCondLst>
                                    <p:cond delay="1000"/>
                                  </p:stCondLst>
                                  <p:childTnLst>
                                    <p:set>
                                      <p:cBhvr>
                                        <p:cTn id="143" dur="1" fill="hold">
                                          <p:stCondLst>
                                            <p:cond delay="499"/>
                                          </p:stCondLst>
                                        </p:cTn>
                                        <p:tgtEl>
                                          <p:spTgt spid="76"/>
                                        </p:tgtEl>
                                        <p:attrNameLst>
                                          <p:attrName>style.visibility</p:attrName>
                                        </p:attrNameLst>
                                      </p:cBhvr>
                                      <p:to>
                                        <p:strVal val="visible"/>
                                      </p:to>
                                    </p:set>
                                  </p:childTnLst>
                                </p:cTn>
                              </p:par>
                            </p:childTnLst>
                          </p:cTn>
                        </p:par>
                        <p:par>
                          <p:cTn id="144" fill="hold">
                            <p:stCondLst>
                              <p:cond delay="65000"/>
                            </p:stCondLst>
                            <p:childTnLst>
                              <p:par>
                                <p:cTn id="145" presetID="1" presetClass="entr" presetSubtype="0" fill="hold" grpId="0" nodeType="afterEffect">
                                  <p:stCondLst>
                                    <p:cond delay="1000"/>
                                  </p:stCondLst>
                                  <p:childTnLst>
                                    <p:set>
                                      <p:cBhvr>
                                        <p:cTn id="146" dur="1" fill="hold">
                                          <p:stCondLst>
                                            <p:cond delay="499"/>
                                          </p:stCondLst>
                                        </p:cTn>
                                        <p:tgtEl>
                                          <p:spTgt spid="77"/>
                                        </p:tgtEl>
                                        <p:attrNameLst>
                                          <p:attrName>style.visibility</p:attrName>
                                        </p:attrNameLst>
                                      </p:cBhvr>
                                      <p:to>
                                        <p:strVal val="visible"/>
                                      </p:to>
                                    </p:set>
                                  </p:childTnLst>
                                </p:cTn>
                              </p:par>
                            </p:childTnLst>
                          </p:cTn>
                        </p:par>
                        <p:par>
                          <p:cTn id="147" fill="hold">
                            <p:stCondLst>
                              <p:cond delay="66500"/>
                            </p:stCondLst>
                            <p:childTnLst>
                              <p:par>
                                <p:cTn id="148" presetID="1" presetClass="entr" presetSubtype="0" fill="hold" grpId="0" nodeType="afterEffect">
                                  <p:stCondLst>
                                    <p:cond delay="1000"/>
                                  </p:stCondLst>
                                  <p:childTnLst>
                                    <p:set>
                                      <p:cBhvr>
                                        <p:cTn id="149" dur="1" fill="hold">
                                          <p:stCondLst>
                                            <p:cond delay="499"/>
                                          </p:stCondLst>
                                        </p:cTn>
                                        <p:tgtEl>
                                          <p:spTgt spid="78"/>
                                        </p:tgtEl>
                                        <p:attrNameLst>
                                          <p:attrName>style.visibility</p:attrName>
                                        </p:attrNameLst>
                                      </p:cBhvr>
                                      <p:to>
                                        <p:strVal val="visible"/>
                                      </p:to>
                                    </p:set>
                                  </p:childTnLst>
                                </p:cTn>
                              </p:par>
                            </p:childTnLst>
                          </p:cTn>
                        </p:par>
                        <p:par>
                          <p:cTn id="150" fill="hold">
                            <p:stCondLst>
                              <p:cond delay="68000"/>
                            </p:stCondLst>
                            <p:childTnLst>
                              <p:par>
                                <p:cTn id="151" presetID="1" presetClass="entr" presetSubtype="0" fill="hold" grpId="0" nodeType="afterEffect">
                                  <p:stCondLst>
                                    <p:cond delay="1000"/>
                                  </p:stCondLst>
                                  <p:childTnLst>
                                    <p:set>
                                      <p:cBhvr>
                                        <p:cTn id="152" dur="1" fill="hold">
                                          <p:stCondLst>
                                            <p:cond delay="499"/>
                                          </p:stCondLst>
                                        </p:cTn>
                                        <p:tgtEl>
                                          <p:spTgt spid="79"/>
                                        </p:tgtEl>
                                        <p:attrNameLst>
                                          <p:attrName>style.visibility</p:attrName>
                                        </p:attrNameLst>
                                      </p:cBhvr>
                                      <p:to>
                                        <p:strVal val="visible"/>
                                      </p:to>
                                    </p:set>
                                  </p:childTnLst>
                                </p:cTn>
                              </p:par>
                            </p:childTnLst>
                          </p:cTn>
                        </p:par>
                        <p:par>
                          <p:cTn id="153" fill="hold">
                            <p:stCondLst>
                              <p:cond delay="69500"/>
                            </p:stCondLst>
                            <p:childTnLst>
                              <p:par>
                                <p:cTn id="154" presetID="1" presetClass="entr" presetSubtype="0" fill="hold" grpId="0" nodeType="afterEffect">
                                  <p:stCondLst>
                                    <p:cond delay="1000"/>
                                  </p:stCondLst>
                                  <p:childTnLst>
                                    <p:set>
                                      <p:cBhvr>
                                        <p:cTn id="155" dur="1" fill="hold">
                                          <p:stCondLst>
                                            <p:cond delay="499"/>
                                          </p:stCondLst>
                                        </p:cTn>
                                        <p:tgtEl>
                                          <p:spTgt spid="80"/>
                                        </p:tgtEl>
                                        <p:attrNameLst>
                                          <p:attrName>style.visibility</p:attrName>
                                        </p:attrNameLst>
                                      </p:cBhvr>
                                      <p:to>
                                        <p:strVal val="visible"/>
                                      </p:to>
                                    </p:set>
                                  </p:childTnLst>
                                </p:cTn>
                              </p:par>
                            </p:childTnLst>
                          </p:cTn>
                        </p:par>
                        <p:par>
                          <p:cTn id="156" fill="hold">
                            <p:stCondLst>
                              <p:cond delay="71000"/>
                            </p:stCondLst>
                            <p:childTnLst>
                              <p:par>
                                <p:cTn id="157" presetID="1" presetClass="entr" presetSubtype="0" fill="hold" grpId="0" nodeType="afterEffect">
                                  <p:stCondLst>
                                    <p:cond delay="1000"/>
                                  </p:stCondLst>
                                  <p:childTnLst>
                                    <p:set>
                                      <p:cBhvr>
                                        <p:cTn id="158" dur="1" fill="hold">
                                          <p:stCondLst>
                                            <p:cond delay="499"/>
                                          </p:stCondLst>
                                        </p:cTn>
                                        <p:tgtEl>
                                          <p:spTgt spid="81"/>
                                        </p:tgtEl>
                                        <p:attrNameLst>
                                          <p:attrName>style.visibility</p:attrName>
                                        </p:attrNameLst>
                                      </p:cBhvr>
                                      <p:to>
                                        <p:strVal val="visible"/>
                                      </p:to>
                                    </p:set>
                                  </p:childTnLst>
                                </p:cTn>
                              </p:par>
                            </p:childTnLst>
                          </p:cTn>
                        </p:par>
                        <p:par>
                          <p:cTn id="159" fill="hold">
                            <p:stCondLst>
                              <p:cond delay="72500"/>
                            </p:stCondLst>
                            <p:childTnLst>
                              <p:par>
                                <p:cTn id="160" presetID="1" presetClass="entr" presetSubtype="0" fill="hold" grpId="0" nodeType="afterEffect">
                                  <p:stCondLst>
                                    <p:cond delay="1000"/>
                                  </p:stCondLst>
                                  <p:childTnLst>
                                    <p:set>
                                      <p:cBhvr>
                                        <p:cTn id="161" dur="1" fill="hold">
                                          <p:stCondLst>
                                            <p:cond delay="499"/>
                                          </p:stCondLst>
                                        </p:cTn>
                                        <p:tgtEl>
                                          <p:spTgt spid="82"/>
                                        </p:tgtEl>
                                        <p:attrNameLst>
                                          <p:attrName>style.visibility</p:attrName>
                                        </p:attrNameLst>
                                      </p:cBhvr>
                                      <p:to>
                                        <p:strVal val="visible"/>
                                      </p:to>
                                    </p:set>
                                  </p:childTnLst>
                                </p:cTn>
                              </p:par>
                            </p:childTnLst>
                          </p:cTn>
                        </p:par>
                        <p:par>
                          <p:cTn id="162" fill="hold">
                            <p:stCondLst>
                              <p:cond delay="74000"/>
                            </p:stCondLst>
                            <p:childTnLst>
                              <p:par>
                                <p:cTn id="163" presetID="1" presetClass="entr" presetSubtype="0" fill="hold" grpId="0" nodeType="afterEffect">
                                  <p:stCondLst>
                                    <p:cond delay="1000"/>
                                  </p:stCondLst>
                                  <p:childTnLst>
                                    <p:set>
                                      <p:cBhvr>
                                        <p:cTn id="164" dur="1" fill="hold">
                                          <p:stCondLst>
                                            <p:cond delay="499"/>
                                          </p:stCondLst>
                                        </p:cTn>
                                        <p:tgtEl>
                                          <p:spTgt spid="83"/>
                                        </p:tgtEl>
                                        <p:attrNameLst>
                                          <p:attrName>style.visibility</p:attrName>
                                        </p:attrNameLst>
                                      </p:cBhvr>
                                      <p:to>
                                        <p:strVal val="visible"/>
                                      </p:to>
                                    </p:set>
                                  </p:childTnLst>
                                </p:cTn>
                              </p:par>
                            </p:childTnLst>
                          </p:cTn>
                        </p:par>
                        <p:par>
                          <p:cTn id="165" fill="hold">
                            <p:stCondLst>
                              <p:cond delay="75500"/>
                            </p:stCondLst>
                            <p:childTnLst>
                              <p:par>
                                <p:cTn id="166" presetID="1" presetClass="entr" presetSubtype="0" fill="hold" grpId="0" nodeType="afterEffect">
                                  <p:stCondLst>
                                    <p:cond delay="1000"/>
                                  </p:stCondLst>
                                  <p:childTnLst>
                                    <p:set>
                                      <p:cBhvr>
                                        <p:cTn id="167" dur="1" fill="hold">
                                          <p:stCondLst>
                                            <p:cond delay="499"/>
                                          </p:stCondLst>
                                        </p:cTn>
                                        <p:tgtEl>
                                          <p:spTgt spid="84"/>
                                        </p:tgtEl>
                                        <p:attrNameLst>
                                          <p:attrName>style.visibility</p:attrName>
                                        </p:attrNameLst>
                                      </p:cBhvr>
                                      <p:to>
                                        <p:strVal val="visible"/>
                                      </p:to>
                                    </p:set>
                                  </p:childTnLst>
                                </p:cTn>
                              </p:par>
                            </p:childTnLst>
                          </p:cTn>
                        </p:par>
                        <p:par>
                          <p:cTn id="168" fill="hold">
                            <p:stCondLst>
                              <p:cond delay="77000"/>
                            </p:stCondLst>
                            <p:childTnLst>
                              <p:par>
                                <p:cTn id="169" presetID="1" presetClass="entr" presetSubtype="0" fill="hold" grpId="0" nodeType="afterEffect">
                                  <p:stCondLst>
                                    <p:cond delay="1000"/>
                                  </p:stCondLst>
                                  <p:childTnLst>
                                    <p:set>
                                      <p:cBhvr>
                                        <p:cTn id="170" dur="1" fill="hold">
                                          <p:stCondLst>
                                            <p:cond delay="499"/>
                                          </p:stCondLst>
                                        </p:cTn>
                                        <p:tgtEl>
                                          <p:spTgt spid="85"/>
                                        </p:tgtEl>
                                        <p:attrNameLst>
                                          <p:attrName>style.visibility</p:attrName>
                                        </p:attrNameLst>
                                      </p:cBhvr>
                                      <p:to>
                                        <p:strVal val="visible"/>
                                      </p:to>
                                    </p:set>
                                  </p:childTnLst>
                                </p:cTn>
                              </p:par>
                            </p:childTnLst>
                          </p:cTn>
                        </p:par>
                        <p:par>
                          <p:cTn id="171" fill="hold">
                            <p:stCondLst>
                              <p:cond delay="78500"/>
                            </p:stCondLst>
                            <p:childTnLst>
                              <p:par>
                                <p:cTn id="172" presetID="1" presetClass="entr" presetSubtype="0" fill="hold" grpId="0" nodeType="afterEffect">
                                  <p:stCondLst>
                                    <p:cond delay="1000"/>
                                  </p:stCondLst>
                                  <p:childTnLst>
                                    <p:set>
                                      <p:cBhvr>
                                        <p:cTn id="173" dur="1" fill="hold">
                                          <p:stCondLst>
                                            <p:cond delay="499"/>
                                          </p:stCondLst>
                                        </p:cTn>
                                        <p:tgtEl>
                                          <p:spTgt spid="86"/>
                                        </p:tgtEl>
                                        <p:attrNameLst>
                                          <p:attrName>style.visibility</p:attrName>
                                        </p:attrNameLst>
                                      </p:cBhvr>
                                      <p:to>
                                        <p:strVal val="visible"/>
                                      </p:to>
                                    </p:set>
                                  </p:childTnLst>
                                </p:cTn>
                              </p:par>
                            </p:childTnLst>
                          </p:cTn>
                        </p:par>
                        <p:par>
                          <p:cTn id="174" fill="hold">
                            <p:stCondLst>
                              <p:cond delay="80000"/>
                            </p:stCondLst>
                            <p:childTnLst>
                              <p:par>
                                <p:cTn id="175" presetID="1" presetClass="entr" presetSubtype="0" fill="hold" grpId="0" nodeType="afterEffect">
                                  <p:stCondLst>
                                    <p:cond delay="1000"/>
                                  </p:stCondLst>
                                  <p:childTnLst>
                                    <p:set>
                                      <p:cBhvr>
                                        <p:cTn id="176" dur="1" fill="hold">
                                          <p:stCondLst>
                                            <p:cond delay="499"/>
                                          </p:stCondLst>
                                        </p:cTn>
                                        <p:tgtEl>
                                          <p:spTgt spid="87"/>
                                        </p:tgtEl>
                                        <p:attrNameLst>
                                          <p:attrName>style.visibility</p:attrName>
                                        </p:attrNameLst>
                                      </p:cBhvr>
                                      <p:to>
                                        <p:strVal val="visible"/>
                                      </p:to>
                                    </p:set>
                                  </p:childTnLst>
                                </p:cTn>
                              </p:par>
                            </p:childTnLst>
                          </p:cTn>
                        </p:par>
                        <p:par>
                          <p:cTn id="177" fill="hold">
                            <p:stCondLst>
                              <p:cond delay="81500"/>
                            </p:stCondLst>
                            <p:childTnLst>
                              <p:par>
                                <p:cTn id="178" presetID="1" presetClass="entr" presetSubtype="0" fill="hold" grpId="0" nodeType="afterEffect">
                                  <p:stCondLst>
                                    <p:cond delay="1000"/>
                                  </p:stCondLst>
                                  <p:childTnLst>
                                    <p:set>
                                      <p:cBhvr>
                                        <p:cTn id="179" dur="1" fill="hold">
                                          <p:stCondLst>
                                            <p:cond delay="499"/>
                                          </p:stCondLst>
                                        </p:cTn>
                                        <p:tgtEl>
                                          <p:spTgt spid="88"/>
                                        </p:tgtEl>
                                        <p:attrNameLst>
                                          <p:attrName>style.visibility</p:attrName>
                                        </p:attrNameLst>
                                      </p:cBhvr>
                                      <p:to>
                                        <p:strVal val="visible"/>
                                      </p:to>
                                    </p:set>
                                  </p:childTnLst>
                                </p:cTn>
                              </p:par>
                            </p:childTnLst>
                          </p:cTn>
                        </p:par>
                        <p:par>
                          <p:cTn id="180" fill="hold">
                            <p:stCondLst>
                              <p:cond delay="83000"/>
                            </p:stCondLst>
                            <p:childTnLst>
                              <p:par>
                                <p:cTn id="181" presetID="1" presetClass="entr" presetSubtype="0" fill="hold" grpId="0" nodeType="afterEffect">
                                  <p:stCondLst>
                                    <p:cond delay="1000"/>
                                  </p:stCondLst>
                                  <p:childTnLst>
                                    <p:set>
                                      <p:cBhvr>
                                        <p:cTn id="182" dur="1" fill="hold">
                                          <p:stCondLst>
                                            <p:cond delay="499"/>
                                          </p:stCondLst>
                                        </p:cTn>
                                        <p:tgtEl>
                                          <p:spTgt spid="89"/>
                                        </p:tgtEl>
                                        <p:attrNameLst>
                                          <p:attrName>style.visibility</p:attrName>
                                        </p:attrNameLst>
                                      </p:cBhvr>
                                      <p:to>
                                        <p:strVal val="visible"/>
                                      </p:to>
                                    </p:set>
                                  </p:childTnLst>
                                </p:cTn>
                              </p:par>
                            </p:childTnLst>
                          </p:cTn>
                        </p:par>
                        <p:par>
                          <p:cTn id="183" fill="hold">
                            <p:stCondLst>
                              <p:cond delay="84500"/>
                            </p:stCondLst>
                            <p:childTnLst>
                              <p:par>
                                <p:cTn id="184" presetID="1" presetClass="entr" presetSubtype="0" fill="hold" grpId="0" nodeType="afterEffect">
                                  <p:stCondLst>
                                    <p:cond delay="1000"/>
                                  </p:stCondLst>
                                  <p:childTnLst>
                                    <p:set>
                                      <p:cBhvr>
                                        <p:cTn id="185" dur="1" fill="hold">
                                          <p:stCondLst>
                                            <p:cond delay="499"/>
                                          </p:stCondLst>
                                        </p:cTn>
                                        <p:tgtEl>
                                          <p:spTgt spid="90"/>
                                        </p:tgtEl>
                                        <p:attrNameLst>
                                          <p:attrName>style.visibility</p:attrName>
                                        </p:attrNameLst>
                                      </p:cBhvr>
                                      <p:to>
                                        <p:strVal val="visible"/>
                                      </p:to>
                                    </p:set>
                                  </p:childTnLst>
                                </p:cTn>
                              </p:par>
                            </p:childTnLst>
                          </p:cTn>
                        </p:par>
                        <p:par>
                          <p:cTn id="186" fill="hold">
                            <p:stCondLst>
                              <p:cond delay="86000"/>
                            </p:stCondLst>
                            <p:childTnLst>
                              <p:par>
                                <p:cTn id="187" presetID="1" presetClass="entr" presetSubtype="0" fill="hold" grpId="0" nodeType="afterEffect">
                                  <p:stCondLst>
                                    <p:cond delay="1000"/>
                                  </p:stCondLst>
                                  <p:childTnLst>
                                    <p:set>
                                      <p:cBhvr>
                                        <p:cTn id="188" dur="1" fill="hold">
                                          <p:stCondLst>
                                            <p:cond delay="499"/>
                                          </p:stCondLst>
                                        </p:cTn>
                                        <p:tgtEl>
                                          <p:spTgt spid="91"/>
                                        </p:tgtEl>
                                        <p:attrNameLst>
                                          <p:attrName>style.visibility</p:attrName>
                                        </p:attrNameLst>
                                      </p:cBhvr>
                                      <p:to>
                                        <p:strVal val="visible"/>
                                      </p:to>
                                    </p:set>
                                  </p:childTnLst>
                                </p:cTn>
                              </p:par>
                            </p:childTnLst>
                          </p:cTn>
                        </p:par>
                        <p:par>
                          <p:cTn id="189" fill="hold">
                            <p:stCondLst>
                              <p:cond delay="87500"/>
                            </p:stCondLst>
                            <p:childTnLst>
                              <p:par>
                                <p:cTn id="190" presetID="1" presetClass="entr" presetSubtype="0" fill="hold" grpId="0" nodeType="afterEffect">
                                  <p:stCondLst>
                                    <p:cond delay="1000"/>
                                  </p:stCondLst>
                                  <p:childTnLst>
                                    <p:set>
                                      <p:cBhvr>
                                        <p:cTn id="191" dur="1" fill="hold">
                                          <p:stCondLst>
                                            <p:cond delay="499"/>
                                          </p:stCondLst>
                                        </p:cTn>
                                        <p:tgtEl>
                                          <p:spTgt spid="92"/>
                                        </p:tgtEl>
                                        <p:attrNameLst>
                                          <p:attrName>style.visibility</p:attrName>
                                        </p:attrNameLst>
                                      </p:cBhvr>
                                      <p:to>
                                        <p:strVal val="visible"/>
                                      </p:to>
                                    </p:set>
                                  </p:childTnLst>
                                </p:cTn>
                              </p:par>
                            </p:childTnLst>
                          </p:cTn>
                        </p:par>
                        <p:par>
                          <p:cTn id="192" fill="hold">
                            <p:stCondLst>
                              <p:cond delay="89000"/>
                            </p:stCondLst>
                            <p:childTnLst>
                              <p:par>
                                <p:cTn id="193" presetID="1" presetClass="entr" presetSubtype="0" fill="hold" grpId="0" nodeType="afterEffect">
                                  <p:stCondLst>
                                    <p:cond delay="1000"/>
                                  </p:stCondLst>
                                  <p:childTnLst>
                                    <p:set>
                                      <p:cBhvr>
                                        <p:cTn id="194" dur="1" fill="hold">
                                          <p:stCondLst>
                                            <p:cond delay="499"/>
                                          </p:stCondLst>
                                        </p:cTn>
                                        <p:tgtEl>
                                          <p:spTgt spid="93"/>
                                        </p:tgtEl>
                                        <p:attrNameLst>
                                          <p:attrName>style.visibility</p:attrName>
                                        </p:attrNameLst>
                                      </p:cBhvr>
                                      <p:to>
                                        <p:strVal val="visible"/>
                                      </p:to>
                                    </p:set>
                                  </p:childTnLst>
                                </p:cTn>
                              </p:par>
                            </p:childTnLst>
                          </p:cTn>
                        </p:par>
                        <p:par>
                          <p:cTn id="195" fill="hold">
                            <p:stCondLst>
                              <p:cond delay="90500"/>
                            </p:stCondLst>
                            <p:childTnLst>
                              <p:par>
                                <p:cTn id="196" presetID="1" presetClass="entr" presetSubtype="0" fill="hold" grpId="0" nodeType="afterEffect">
                                  <p:stCondLst>
                                    <p:cond delay="1000"/>
                                  </p:stCondLst>
                                  <p:childTnLst>
                                    <p:set>
                                      <p:cBhvr>
                                        <p:cTn id="197" dur="1" fill="hold">
                                          <p:stCondLst>
                                            <p:cond delay="499"/>
                                          </p:stCondLst>
                                        </p:cTn>
                                        <p:tgtEl>
                                          <p:spTgt spid="94"/>
                                        </p:tgtEl>
                                        <p:attrNameLst>
                                          <p:attrName>style.visibility</p:attrName>
                                        </p:attrNameLst>
                                      </p:cBhvr>
                                      <p:to>
                                        <p:strVal val="visible"/>
                                      </p:to>
                                    </p:set>
                                  </p:childTnLst>
                                </p:cTn>
                              </p:par>
                            </p:childTnLst>
                          </p:cTn>
                        </p:par>
                        <p:par>
                          <p:cTn id="198" fill="hold">
                            <p:stCondLst>
                              <p:cond delay="92000"/>
                            </p:stCondLst>
                            <p:childTnLst>
                              <p:par>
                                <p:cTn id="199" presetID="1" presetClass="entr" presetSubtype="0" fill="hold" grpId="0" nodeType="afterEffect">
                                  <p:stCondLst>
                                    <p:cond delay="1000"/>
                                  </p:stCondLst>
                                  <p:childTnLst>
                                    <p:set>
                                      <p:cBhvr>
                                        <p:cTn id="200" dur="1" fill="hold">
                                          <p:stCondLst>
                                            <p:cond delay="499"/>
                                          </p:stCondLst>
                                        </p:cTn>
                                        <p:tgtEl>
                                          <p:spTgt spid="95"/>
                                        </p:tgtEl>
                                        <p:attrNameLst>
                                          <p:attrName>style.visibility</p:attrName>
                                        </p:attrNameLst>
                                      </p:cBhvr>
                                      <p:to>
                                        <p:strVal val="visible"/>
                                      </p:to>
                                    </p:set>
                                  </p:childTnLst>
                                </p:cTn>
                              </p:par>
                            </p:childTnLst>
                          </p:cTn>
                        </p:par>
                        <p:par>
                          <p:cTn id="201" fill="hold">
                            <p:stCondLst>
                              <p:cond delay="93500"/>
                            </p:stCondLst>
                            <p:childTnLst>
                              <p:par>
                                <p:cTn id="202" presetID="1" presetClass="entr" presetSubtype="0" fill="hold" grpId="0" nodeType="afterEffect">
                                  <p:stCondLst>
                                    <p:cond delay="1000"/>
                                  </p:stCondLst>
                                  <p:childTnLst>
                                    <p:set>
                                      <p:cBhvr>
                                        <p:cTn id="203" dur="1" fill="hold">
                                          <p:stCondLst>
                                            <p:cond delay="499"/>
                                          </p:stCondLst>
                                        </p:cTn>
                                        <p:tgtEl>
                                          <p:spTgt spid="96"/>
                                        </p:tgtEl>
                                        <p:attrNameLst>
                                          <p:attrName>style.visibility</p:attrName>
                                        </p:attrNameLst>
                                      </p:cBhvr>
                                      <p:to>
                                        <p:strVal val="visible"/>
                                      </p:to>
                                    </p:set>
                                  </p:childTnLst>
                                </p:cTn>
                              </p:par>
                            </p:childTnLst>
                          </p:cTn>
                        </p:par>
                        <p:par>
                          <p:cTn id="204" fill="hold">
                            <p:stCondLst>
                              <p:cond delay="95000"/>
                            </p:stCondLst>
                            <p:childTnLst>
                              <p:par>
                                <p:cTn id="205" presetID="1" presetClass="entr" presetSubtype="0" fill="hold" grpId="0" nodeType="afterEffect">
                                  <p:stCondLst>
                                    <p:cond delay="1000"/>
                                  </p:stCondLst>
                                  <p:childTnLst>
                                    <p:set>
                                      <p:cBhvr>
                                        <p:cTn id="206" dur="1" fill="hold">
                                          <p:stCondLst>
                                            <p:cond delay="499"/>
                                          </p:stCondLst>
                                        </p:cTn>
                                        <p:tgtEl>
                                          <p:spTgt spid="97"/>
                                        </p:tgtEl>
                                        <p:attrNameLst>
                                          <p:attrName>style.visibility</p:attrName>
                                        </p:attrNameLst>
                                      </p:cBhvr>
                                      <p:to>
                                        <p:strVal val="visible"/>
                                      </p:to>
                                    </p:set>
                                  </p:childTnLst>
                                </p:cTn>
                              </p:par>
                            </p:childTnLst>
                          </p:cTn>
                        </p:par>
                        <p:par>
                          <p:cTn id="207" fill="hold">
                            <p:stCondLst>
                              <p:cond delay="96500"/>
                            </p:stCondLst>
                            <p:childTnLst>
                              <p:par>
                                <p:cTn id="208" presetID="1" presetClass="entr" presetSubtype="0" fill="hold" grpId="0" nodeType="afterEffect">
                                  <p:stCondLst>
                                    <p:cond delay="1000"/>
                                  </p:stCondLst>
                                  <p:childTnLst>
                                    <p:set>
                                      <p:cBhvr>
                                        <p:cTn id="209" dur="1" fill="hold">
                                          <p:stCondLst>
                                            <p:cond delay="499"/>
                                          </p:stCondLst>
                                        </p:cTn>
                                        <p:tgtEl>
                                          <p:spTgt spid="98"/>
                                        </p:tgtEl>
                                        <p:attrNameLst>
                                          <p:attrName>style.visibility</p:attrName>
                                        </p:attrNameLst>
                                      </p:cBhvr>
                                      <p:to>
                                        <p:strVal val="visible"/>
                                      </p:to>
                                    </p:set>
                                  </p:childTnLst>
                                </p:cTn>
                              </p:par>
                            </p:childTnLst>
                          </p:cTn>
                        </p:par>
                        <p:par>
                          <p:cTn id="210" fill="hold">
                            <p:stCondLst>
                              <p:cond delay="98000"/>
                            </p:stCondLst>
                            <p:childTnLst>
                              <p:par>
                                <p:cTn id="211" presetID="1" presetClass="entr" presetSubtype="0" fill="hold" grpId="0" nodeType="afterEffect">
                                  <p:stCondLst>
                                    <p:cond delay="1000"/>
                                  </p:stCondLst>
                                  <p:childTnLst>
                                    <p:set>
                                      <p:cBhvr>
                                        <p:cTn id="212" dur="1" fill="hold">
                                          <p:stCondLst>
                                            <p:cond delay="499"/>
                                          </p:stCondLst>
                                        </p:cTn>
                                        <p:tgtEl>
                                          <p:spTgt spid="99"/>
                                        </p:tgtEl>
                                        <p:attrNameLst>
                                          <p:attrName>style.visibility</p:attrName>
                                        </p:attrNameLst>
                                      </p:cBhvr>
                                      <p:to>
                                        <p:strVal val="visible"/>
                                      </p:to>
                                    </p:set>
                                  </p:childTnLst>
                                </p:cTn>
                              </p:par>
                            </p:childTnLst>
                          </p:cTn>
                        </p:par>
                        <p:par>
                          <p:cTn id="213" fill="hold">
                            <p:stCondLst>
                              <p:cond delay="99500"/>
                            </p:stCondLst>
                            <p:childTnLst>
                              <p:par>
                                <p:cTn id="214" presetID="1" presetClass="entr" presetSubtype="0" fill="hold" grpId="0" nodeType="afterEffect">
                                  <p:stCondLst>
                                    <p:cond delay="1000"/>
                                  </p:stCondLst>
                                  <p:childTnLst>
                                    <p:set>
                                      <p:cBhvr>
                                        <p:cTn id="215" dur="1" fill="hold">
                                          <p:stCondLst>
                                            <p:cond delay="499"/>
                                          </p:stCondLst>
                                        </p:cTn>
                                        <p:tgtEl>
                                          <p:spTgt spid="100"/>
                                        </p:tgtEl>
                                        <p:attrNameLst>
                                          <p:attrName>style.visibility</p:attrName>
                                        </p:attrNameLst>
                                      </p:cBhvr>
                                      <p:to>
                                        <p:strVal val="visible"/>
                                      </p:to>
                                    </p:set>
                                  </p:childTnLst>
                                </p:cTn>
                              </p:par>
                            </p:childTnLst>
                          </p:cTn>
                        </p:par>
                        <p:par>
                          <p:cTn id="216" fill="hold">
                            <p:stCondLst>
                              <p:cond delay="101000"/>
                            </p:stCondLst>
                            <p:childTnLst>
                              <p:par>
                                <p:cTn id="217" presetID="1" presetClass="entr" presetSubtype="0" fill="hold" grpId="0" nodeType="afterEffect">
                                  <p:stCondLst>
                                    <p:cond delay="1000"/>
                                  </p:stCondLst>
                                  <p:childTnLst>
                                    <p:set>
                                      <p:cBhvr>
                                        <p:cTn id="218" dur="1" fill="hold">
                                          <p:stCondLst>
                                            <p:cond delay="499"/>
                                          </p:stCondLst>
                                        </p:cTn>
                                        <p:tgtEl>
                                          <p:spTgt spid="101"/>
                                        </p:tgtEl>
                                        <p:attrNameLst>
                                          <p:attrName>style.visibility</p:attrName>
                                        </p:attrNameLst>
                                      </p:cBhvr>
                                      <p:to>
                                        <p:strVal val="visible"/>
                                      </p:to>
                                    </p:set>
                                  </p:childTnLst>
                                </p:cTn>
                              </p:par>
                            </p:childTnLst>
                          </p:cTn>
                        </p:par>
                        <p:par>
                          <p:cTn id="219" fill="hold">
                            <p:stCondLst>
                              <p:cond delay="102500"/>
                            </p:stCondLst>
                            <p:childTnLst>
                              <p:par>
                                <p:cTn id="220" presetID="1" presetClass="entr" presetSubtype="0" fill="hold" grpId="0" nodeType="afterEffect">
                                  <p:stCondLst>
                                    <p:cond delay="1000"/>
                                  </p:stCondLst>
                                  <p:childTnLst>
                                    <p:set>
                                      <p:cBhvr>
                                        <p:cTn id="221" dur="1" fill="hold">
                                          <p:stCondLst>
                                            <p:cond delay="499"/>
                                          </p:stCondLst>
                                        </p:cTn>
                                        <p:tgtEl>
                                          <p:spTgt spid="102"/>
                                        </p:tgtEl>
                                        <p:attrNameLst>
                                          <p:attrName>style.visibility</p:attrName>
                                        </p:attrNameLst>
                                      </p:cBhvr>
                                      <p:to>
                                        <p:strVal val="visible"/>
                                      </p:to>
                                    </p:set>
                                  </p:childTnLst>
                                </p:cTn>
                              </p:par>
                            </p:childTnLst>
                          </p:cTn>
                        </p:par>
                        <p:par>
                          <p:cTn id="222" fill="hold">
                            <p:stCondLst>
                              <p:cond delay="104000"/>
                            </p:stCondLst>
                            <p:childTnLst>
                              <p:par>
                                <p:cTn id="223" presetID="1" presetClass="entr" presetSubtype="0" fill="hold" grpId="0" nodeType="afterEffect">
                                  <p:stCondLst>
                                    <p:cond delay="1000"/>
                                  </p:stCondLst>
                                  <p:childTnLst>
                                    <p:set>
                                      <p:cBhvr>
                                        <p:cTn id="224" dur="1" fill="hold">
                                          <p:stCondLst>
                                            <p:cond delay="499"/>
                                          </p:stCondLst>
                                        </p:cTn>
                                        <p:tgtEl>
                                          <p:spTgt spid="103"/>
                                        </p:tgtEl>
                                        <p:attrNameLst>
                                          <p:attrName>style.visibility</p:attrName>
                                        </p:attrNameLst>
                                      </p:cBhvr>
                                      <p:to>
                                        <p:strVal val="visible"/>
                                      </p:to>
                                    </p:set>
                                  </p:childTnLst>
                                </p:cTn>
                              </p:par>
                            </p:childTnLst>
                          </p:cTn>
                        </p:par>
                        <p:par>
                          <p:cTn id="225" fill="hold">
                            <p:stCondLst>
                              <p:cond delay="105500"/>
                            </p:stCondLst>
                            <p:childTnLst>
                              <p:par>
                                <p:cTn id="226" presetID="1" presetClass="entr" presetSubtype="0" fill="hold" grpId="0" nodeType="afterEffect">
                                  <p:stCondLst>
                                    <p:cond delay="1000"/>
                                  </p:stCondLst>
                                  <p:childTnLst>
                                    <p:set>
                                      <p:cBhvr>
                                        <p:cTn id="227" dur="1" fill="hold">
                                          <p:stCondLst>
                                            <p:cond delay="499"/>
                                          </p:stCondLst>
                                        </p:cTn>
                                        <p:tgtEl>
                                          <p:spTgt spid="104"/>
                                        </p:tgtEl>
                                        <p:attrNameLst>
                                          <p:attrName>style.visibility</p:attrName>
                                        </p:attrNameLst>
                                      </p:cBhvr>
                                      <p:to>
                                        <p:strVal val="visible"/>
                                      </p:to>
                                    </p:set>
                                  </p:childTnLst>
                                </p:cTn>
                              </p:par>
                            </p:childTnLst>
                          </p:cTn>
                        </p:par>
                        <p:par>
                          <p:cTn id="228" fill="hold">
                            <p:stCondLst>
                              <p:cond delay="107000"/>
                            </p:stCondLst>
                            <p:childTnLst>
                              <p:par>
                                <p:cTn id="229" presetID="1" presetClass="entr" presetSubtype="0" fill="hold" grpId="0" nodeType="afterEffect">
                                  <p:stCondLst>
                                    <p:cond delay="1000"/>
                                  </p:stCondLst>
                                  <p:childTnLst>
                                    <p:set>
                                      <p:cBhvr>
                                        <p:cTn id="230" dur="1" fill="hold">
                                          <p:stCondLst>
                                            <p:cond delay="499"/>
                                          </p:stCondLst>
                                        </p:cTn>
                                        <p:tgtEl>
                                          <p:spTgt spid="105"/>
                                        </p:tgtEl>
                                        <p:attrNameLst>
                                          <p:attrName>style.visibility</p:attrName>
                                        </p:attrNameLst>
                                      </p:cBhvr>
                                      <p:to>
                                        <p:strVal val="visible"/>
                                      </p:to>
                                    </p:set>
                                  </p:childTnLst>
                                </p:cTn>
                              </p:par>
                            </p:childTnLst>
                          </p:cTn>
                        </p:par>
                        <p:par>
                          <p:cTn id="231" fill="hold">
                            <p:stCondLst>
                              <p:cond delay="108500"/>
                            </p:stCondLst>
                            <p:childTnLst>
                              <p:par>
                                <p:cTn id="232" presetID="1" presetClass="entr" presetSubtype="0" fill="hold" grpId="0" nodeType="afterEffect">
                                  <p:stCondLst>
                                    <p:cond delay="1000"/>
                                  </p:stCondLst>
                                  <p:childTnLst>
                                    <p:set>
                                      <p:cBhvr>
                                        <p:cTn id="233" dur="1" fill="hold">
                                          <p:stCondLst>
                                            <p:cond delay="499"/>
                                          </p:stCondLst>
                                        </p:cTn>
                                        <p:tgtEl>
                                          <p:spTgt spid="106"/>
                                        </p:tgtEl>
                                        <p:attrNameLst>
                                          <p:attrName>style.visibility</p:attrName>
                                        </p:attrNameLst>
                                      </p:cBhvr>
                                      <p:to>
                                        <p:strVal val="visible"/>
                                      </p:to>
                                    </p:set>
                                  </p:childTnLst>
                                </p:cTn>
                              </p:par>
                            </p:childTnLst>
                          </p:cTn>
                        </p:par>
                        <p:par>
                          <p:cTn id="234" fill="hold">
                            <p:stCondLst>
                              <p:cond delay="110000"/>
                            </p:stCondLst>
                            <p:childTnLst>
                              <p:par>
                                <p:cTn id="235" presetID="1" presetClass="entr" presetSubtype="0" fill="hold" grpId="0" nodeType="afterEffect">
                                  <p:stCondLst>
                                    <p:cond delay="1000"/>
                                  </p:stCondLst>
                                  <p:childTnLst>
                                    <p:set>
                                      <p:cBhvr>
                                        <p:cTn id="236" dur="1" fill="hold">
                                          <p:stCondLst>
                                            <p:cond delay="499"/>
                                          </p:stCondLst>
                                        </p:cTn>
                                        <p:tgtEl>
                                          <p:spTgt spid="107"/>
                                        </p:tgtEl>
                                        <p:attrNameLst>
                                          <p:attrName>style.visibility</p:attrName>
                                        </p:attrNameLst>
                                      </p:cBhvr>
                                      <p:to>
                                        <p:strVal val="visible"/>
                                      </p:to>
                                    </p:set>
                                  </p:childTnLst>
                                </p:cTn>
                              </p:par>
                            </p:childTnLst>
                          </p:cTn>
                        </p:par>
                        <p:par>
                          <p:cTn id="237" fill="hold">
                            <p:stCondLst>
                              <p:cond delay="111500"/>
                            </p:stCondLst>
                            <p:childTnLst>
                              <p:par>
                                <p:cTn id="238" presetID="1" presetClass="entr" presetSubtype="0" fill="hold" grpId="0" nodeType="afterEffect">
                                  <p:stCondLst>
                                    <p:cond delay="1000"/>
                                  </p:stCondLst>
                                  <p:childTnLst>
                                    <p:set>
                                      <p:cBhvr>
                                        <p:cTn id="239" dur="1" fill="hold">
                                          <p:stCondLst>
                                            <p:cond delay="499"/>
                                          </p:stCondLst>
                                        </p:cTn>
                                        <p:tgtEl>
                                          <p:spTgt spid="108"/>
                                        </p:tgtEl>
                                        <p:attrNameLst>
                                          <p:attrName>style.visibility</p:attrName>
                                        </p:attrNameLst>
                                      </p:cBhvr>
                                      <p:to>
                                        <p:strVal val="visible"/>
                                      </p:to>
                                    </p:set>
                                  </p:childTnLst>
                                </p:cTn>
                              </p:par>
                            </p:childTnLst>
                          </p:cTn>
                        </p:par>
                        <p:par>
                          <p:cTn id="240" fill="hold">
                            <p:stCondLst>
                              <p:cond delay="113000"/>
                            </p:stCondLst>
                            <p:childTnLst>
                              <p:par>
                                <p:cTn id="241" presetID="1" presetClass="entr" presetSubtype="0" fill="hold" grpId="0" nodeType="afterEffect">
                                  <p:stCondLst>
                                    <p:cond delay="1000"/>
                                  </p:stCondLst>
                                  <p:childTnLst>
                                    <p:set>
                                      <p:cBhvr>
                                        <p:cTn id="242" dur="1" fill="hold">
                                          <p:stCondLst>
                                            <p:cond delay="499"/>
                                          </p:stCondLst>
                                        </p:cTn>
                                        <p:tgtEl>
                                          <p:spTgt spid="109"/>
                                        </p:tgtEl>
                                        <p:attrNameLst>
                                          <p:attrName>style.visibility</p:attrName>
                                        </p:attrNameLst>
                                      </p:cBhvr>
                                      <p:to>
                                        <p:strVal val="visible"/>
                                      </p:to>
                                    </p:set>
                                  </p:childTnLst>
                                </p:cTn>
                              </p:par>
                            </p:childTnLst>
                          </p:cTn>
                        </p:par>
                        <p:par>
                          <p:cTn id="243" fill="hold">
                            <p:stCondLst>
                              <p:cond delay="114500"/>
                            </p:stCondLst>
                            <p:childTnLst>
                              <p:par>
                                <p:cTn id="244" presetID="1" presetClass="entr" presetSubtype="0" fill="hold" grpId="0" nodeType="afterEffect">
                                  <p:stCondLst>
                                    <p:cond delay="1000"/>
                                  </p:stCondLst>
                                  <p:childTnLst>
                                    <p:set>
                                      <p:cBhvr>
                                        <p:cTn id="245" dur="1" fill="hold">
                                          <p:stCondLst>
                                            <p:cond delay="499"/>
                                          </p:stCondLst>
                                        </p:cTn>
                                        <p:tgtEl>
                                          <p:spTgt spid="110"/>
                                        </p:tgtEl>
                                        <p:attrNameLst>
                                          <p:attrName>style.visibility</p:attrName>
                                        </p:attrNameLst>
                                      </p:cBhvr>
                                      <p:to>
                                        <p:strVal val="visible"/>
                                      </p:to>
                                    </p:set>
                                  </p:childTnLst>
                                </p:cTn>
                              </p:par>
                            </p:childTnLst>
                          </p:cTn>
                        </p:par>
                        <p:par>
                          <p:cTn id="246" fill="hold">
                            <p:stCondLst>
                              <p:cond delay="116000"/>
                            </p:stCondLst>
                            <p:childTnLst>
                              <p:par>
                                <p:cTn id="247" presetID="1" presetClass="entr" presetSubtype="0" fill="hold" grpId="0" nodeType="afterEffect">
                                  <p:stCondLst>
                                    <p:cond delay="1000"/>
                                  </p:stCondLst>
                                  <p:childTnLst>
                                    <p:set>
                                      <p:cBhvr>
                                        <p:cTn id="248" dur="1" fill="hold">
                                          <p:stCondLst>
                                            <p:cond delay="499"/>
                                          </p:stCondLst>
                                        </p:cTn>
                                        <p:tgtEl>
                                          <p:spTgt spid="111"/>
                                        </p:tgtEl>
                                        <p:attrNameLst>
                                          <p:attrName>style.visibility</p:attrName>
                                        </p:attrNameLst>
                                      </p:cBhvr>
                                      <p:to>
                                        <p:strVal val="visible"/>
                                      </p:to>
                                    </p:set>
                                  </p:childTnLst>
                                </p:cTn>
                              </p:par>
                            </p:childTnLst>
                          </p:cTn>
                        </p:par>
                        <p:par>
                          <p:cTn id="249" fill="hold">
                            <p:stCondLst>
                              <p:cond delay="117500"/>
                            </p:stCondLst>
                            <p:childTnLst>
                              <p:par>
                                <p:cTn id="250" presetID="1" presetClass="entr" presetSubtype="0" fill="hold" grpId="0" nodeType="afterEffect">
                                  <p:stCondLst>
                                    <p:cond delay="1000"/>
                                  </p:stCondLst>
                                  <p:childTnLst>
                                    <p:set>
                                      <p:cBhvr>
                                        <p:cTn id="251" dur="1" fill="hold">
                                          <p:stCondLst>
                                            <p:cond delay="499"/>
                                          </p:stCondLst>
                                        </p:cTn>
                                        <p:tgtEl>
                                          <p:spTgt spid="112"/>
                                        </p:tgtEl>
                                        <p:attrNameLst>
                                          <p:attrName>style.visibility</p:attrName>
                                        </p:attrNameLst>
                                      </p:cBhvr>
                                      <p:to>
                                        <p:strVal val="visible"/>
                                      </p:to>
                                    </p:set>
                                  </p:childTnLst>
                                </p:cTn>
                              </p:par>
                            </p:childTnLst>
                          </p:cTn>
                        </p:par>
                        <p:par>
                          <p:cTn id="252" fill="hold">
                            <p:stCondLst>
                              <p:cond delay="119000"/>
                            </p:stCondLst>
                            <p:childTnLst>
                              <p:par>
                                <p:cTn id="253" presetID="1" presetClass="entr" presetSubtype="0" fill="hold" grpId="0" nodeType="afterEffect">
                                  <p:stCondLst>
                                    <p:cond delay="1000"/>
                                  </p:stCondLst>
                                  <p:childTnLst>
                                    <p:set>
                                      <p:cBhvr>
                                        <p:cTn id="254" dur="1" fill="hold">
                                          <p:stCondLst>
                                            <p:cond delay="499"/>
                                          </p:stCondLst>
                                        </p:cTn>
                                        <p:tgtEl>
                                          <p:spTgt spid="113"/>
                                        </p:tgtEl>
                                        <p:attrNameLst>
                                          <p:attrName>style.visibility</p:attrName>
                                        </p:attrNameLst>
                                      </p:cBhvr>
                                      <p:to>
                                        <p:strVal val="visible"/>
                                      </p:to>
                                    </p:set>
                                  </p:childTnLst>
                                </p:cTn>
                              </p:par>
                            </p:childTnLst>
                          </p:cTn>
                        </p:par>
                        <p:par>
                          <p:cTn id="255" fill="hold">
                            <p:stCondLst>
                              <p:cond delay="120500"/>
                            </p:stCondLst>
                            <p:childTnLst>
                              <p:par>
                                <p:cTn id="256" presetID="1" presetClass="entr" presetSubtype="0" fill="hold" grpId="0" nodeType="afterEffect">
                                  <p:stCondLst>
                                    <p:cond delay="1000"/>
                                  </p:stCondLst>
                                  <p:childTnLst>
                                    <p:set>
                                      <p:cBhvr>
                                        <p:cTn id="257" dur="1" fill="hold">
                                          <p:stCondLst>
                                            <p:cond delay="499"/>
                                          </p:stCondLst>
                                        </p:cTn>
                                        <p:tgtEl>
                                          <p:spTgt spid="114"/>
                                        </p:tgtEl>
                                        <p:attrNameLst>
                                          <p:attrName>style.visibility</p:attrName>
                                        </p:attrNameLst>
                                      </p:cBhvr>
                                      <p:to>
                                        <p:strVal val="visible"/>
                                      </p:to>
                                    </p:set>
                                  </p:childTnLst>
                                </p:cTn>
                              </p:par>
                            </p:childTnLst>
                          </p:cTn>
                        </p:par>
                        <p:par>
                          <p:cTn id="258" fill="hold">
                            <p:stCondLst>
                              <p:cond delay="122000"/>
                            </p:stCondLst>
                            <p:childTnLst>
                              <p:par>
                                <p:cTn id="259" presetID="1" presetClass="entr" presetSubtype="0" fill="hold" grpId="0" nodeType="afterEffect">
                                  <p:stCondLst>
                                    <p:cond delay="1000"/>
                                  </p:stCondLst>
                                  <p:childTnLst>
                                    <p:set>
                                      <p:cBhvr>
                                        <p:cTn id="260" dur="1" fill="hold">
                                          <p:stCondLst>
                                            <p:cond delay="499"/>
                                          </p:stCondLst>
                                        </p:cTn>
                                        <p:tgtEl>
                                          <p:spTgt spid="115"/>
                                        </p:tgtEl>
                                        <p:attrNameLst>
                                          <p:attrName>style.visibility</p:attrName>
                                        </p:attrNameLst>
                                      </p:cBhvr>
                                      <p:to>
                                        <p:strVal val="visible"/>
                                      </p:to>
                                    </p:set>
                                  </p:childTnLst>
                                </p:cTn>
                              </p:par>
                            </p:childTnLst>
                          </p:cTn>
                        </p:par>
                        <p:par>
                          <p:cTn id="261" fill="hold">
                            <p:stCondLst>
                              <p:cond delay="123500"/>
                            </p:stCondLst>
                            <p:childTnLst>
                              <p:par>
                                <p:cTn id="262" presetID="1" presetClass="entr" presetSubtype="0" fill="hold" grpId="0" nodeType="afterEffect">
                                  <p:stCondLst>
                                    <p:cond delay="1000"/>
                                  </p:stCondLst>
                                  <p:childTnLst>
                                    <p:set>
                                      <p:cBhvr>
                                        <p:cTn id="263" dur="1" fill="hold">
                                          <p:stCondLst>
                                            <p:cond delay="499"/>
                                          </p:stCondLst>
                                        </p:cTn>
                                        <p:tgtEl>
                                          <p:spTgt spid="116"/>
                                        </p:tgtEl>
                                        <p:attrNameLst>
                                          <p:attrName>style.visibility</p:attrName>
                                        </p:attrNameLst>
                                      </p:cBhvr>
                                      <p:to>
                                        <p:strVal val="visible"/>
                                      </p:to>
                                    </p:set>
                                  </p:childTnLst>
                                </p:cTn>
                              </p:par>
                            </p:childTnLst>
                          </p:cTn>
                        </p:par>
                        <p:par>
                          <p:cTn id="264" fill="hold">
                            <p:stCondLst>
                              <p:cond delay="125000"/>
                            </p:stCondLst>
                            <p:childTnLst>
                              <p:par>
                                <p:cTn id="265" presetID="1" presetClass="entr" presetSubtype="0" fill="hold" grpId="0" nodeType="afterEffect">
                                  <p:stCondLst>
                                    <p:cond delay="1000"/>
                                  </p:stCondLst>
                                  <p:childTnLst>
                                    <p:set>
                                      <p:cBhvr>
                                        <p:cTn id="266" dur="1" fill="hold">
                                          <p:stCondLst>
                                            <p:cond delay="499"/>
                                          </p:stCondLst>
                                        </p:cTn>
                                        <p:tgtEl>
                                          <p:spTgt spid="117"/>
                                        </p:tgtEl>
                                        <p:attrNameLst>
                                          <p:attrName>style.visibility</p:attrName>
                                        </p:attrNameLst>
                                      </p:cBhvr>
                                      <p:to>
                                        <p:strVal val="visible"/>
                                      </p:to>
                                    </p:set>
                                  </p:childTnLst>
                                </p:cTn>
                              </p:par>
                            </p:childTnLst>
                          </p:cTn>
                        </p:par>
                        <p:par>
                          <p:cTn id="267" fill="hold">
                            <p:stCondLst>
                              <p:cond delay="126500"/>
                            </p:stCondLst>
                            <p:childTnLst>
                              <p:par>
                                <p:cTn id="268" presetID="1" presetClass="entr" presetSubtype="0" fill="hold" grpId="0" nodeType="afterEffect">
                                  <p:stCondLst>
                                    <p:cond delay="1000"/>
                                  </p:stCondLst>
                                  <p:childTnLst>
                                    <p:set>
                                      <p:cBhvr>
                                        <p:cTn id="269" dur="1" fill="hold">
                                          <p:stCondLst>
                                            <p:cond delay="499"/>
                                          </p:stCondLst>
                                        </p:cTn>
                                        <p:tgtEl>
                                          <p:spTgt spid="118"/>
                                        </p:tgtEl>
                                        <p:attrNameLst>
                                          <p:attrName>style.visibility</p:attrName>
                                        </p:attrNameLst>
                                      </p:cBhvr>
                                      <p:to>
                                        <p:strVal val="visible"/>
                                      </p:to>
                                    </p:set>
                                  </p:childTnLst>
                                </p:cTn>
                              </p:par>
                            </p:childTnLst>
                          </p:cTn>
                        </p:par>
                        <p:par>
                          <p:cTn id="270" fill="hold">
                            <p:stCondLst>
                              <p:cond delay="128000"/>
                            </p:stCondLst>
                            <p:childTnLst>
                              <p:par>
                                <p:cTn id="271" presetID="1" presetClass="entr" presetSubtype="0" fill="hold" grpId="0" nodeType="afterEffect">
                                  <p:stCondLst>
                                    <p:cond delay="1000"/>
                                  </p:stCondLst>
                                  <p:childTnLst>
                                    <p:set>
                                      <p:cBhvr>
                                        <p:cTn id="272" dur="1" fill="hold">
                                          <p:stCondLst>
                                            <p:cond delay="499"/>
                                          </p:stCondLst>
                                        </p:cTn>
                                        <p:tgtEl>
                                          <p:spTgt spid="119"/>
                                        </p:tgtEl>
                                        <p:attrNameLst>
                                          <p:attrName>style.visibility</p:attrName>
                                        </p:attrNameLst>
                                      </p:cBhvr>
                                      <p:to>
                                        <p:strVal val="visible"/>
                                      </p:to>
                                    </p:set>
                                  </p:childTnLst>
                                </p:cTn>
                              </p:par>
                            </p:childTnLst>
                          </p:cTn>
                        </p:par>
                        <p:par>
                          <p:cTn id="273" fill="hold">
                            <p:stCondLst>
                              <p:cond delay="129500"/>
                            </p:stCondLst>
                            <p:childTnLst>
                              <p:par>
                                <p:cTn id="274" presetID="1" presetClass="entr" presetSubtype="0" fill="hold" grpId="0" nodeType="afterEffect">
                                  <p:stCondLst>
                                    <p:cond delay="1000"/>
                                  </p:stCondLst>
                                  <p:childTnLst>
                                    <p:set>
                                      <p:cBhvr>
                                        <p:cTn id="275" dur="1" fill="hold">
                                          <p:stCondLst>
                                            <p:cond delay="499"/>
                                          </p:stCondLst>
                                        </p:cTn>
                                        <p:tgtEl>
                                          <p:spTgt spid="120"/>
                                        </p:tgtEl>
                                        <p:attrNameLst>
                                          <p:attrName>style.visibility</p:attrName>
                                        </p:attrNameLst>
                                      </p:cBhvr>
                                      <p:to>
                                        <p:strVal val="visible"/>
                                      </p:to>
                                    </p:set>
                                  </p:childTnLst>
                                </p:cTn>
                              </p:par>
                            </p:childTnLst>
                          </p:cTn>
                        </p:par>
                        <p:par>
                          <p:cTn id="276" fill="hold">
                            <p:stCondLst>
                              <p:cond delay="131000"/>
                            </p:stCondLst>
                            <p:childTnLst>
                              <p:par>
                                <p:cTn id="277" presetID="1" presetClass="entr" presetSubtype="0" fill="hold" grpId="0" nodeType="afterEffect">
                                  <p:stCondLst>
                                    <p:cond delay="1000"/>
                                  </p:stCondLst>
                                  <p:childTnLst>
                                    <p:set>
                                      <p:cBhvr>
                                        <p:cTn id="278" dur="1" fill="hold">
                                          <p:stCondLst>
                                            <p:cond delay="499"/>
                                          </p:stCondLst>
                                        </p:cTn>
                                        <p:tgtEl>
                                          <p:spTgt spid="121"/>
                                        </p:tgtEl>
                                        <p:attrNameLst>
                                          <p:attrName>style.visibility</p:attrName>
                                        </p:attrNameLst>
                                      </p:cBhvr>
                                      <p:to>
                                        <p:strVal val="visible"/>
                                      </p:to>
                                    </p:set>
                                  </p:childTnLst>
                                </p:cTn>
                              </p:par>
                            </p:childTnLst>
                          </p:cTn>
                        </p:par>
                        <p:par>
                          <p:cTn id="279" fill="hold">
                            <p:stCondLst>
                              <p:cond delay="132500"/>
                            </p:stCondLst>
                            <p:childTnLst>
                              <p:par>
                                <p:cTn id="280" presetID="1" presetClass="entr" presetSubtype="0" fill="hold" grpId="0" nodeType="afterEffect">
                                  <p:stCondLst>
                                    <p:cond delay="1000"/>
                                  </p:stCondLst>
                                  <p:childTnLst>
                                    <p:set>
                                      <p:cBhvr>
                                        <p:cTn id="281" dur="1" fill="hold">
                                          <p:stCondLst>
                                            <p:cond delay="499"/>
                                          </p:stCondLst>
                                        </p:cTn>
                                        <p:tgtEl>
                                          <p:spTgt spid="122"/>
                                        </p:tgtEl>
                                        <p:attrNameLst>
                                          <p:attrName>style.visibility</p:attrName>
                                        </p:attrNameLst>
                                      </p:cBhvr>
                                      <p:to>
                                        <p:strVal val="visible"/>
                                      </p:to>
                                    </p:set>
                                  </p:childTnLst>
                                </p:cTn>
                              </p:par>
                            </p:childTnLst>
                          </p:cTn>
                        </p:par>
                        <p:par>
                          <p:cTn id="282" fill="hold">
                            <p:stCondLst>
                              <p:cond delay="134000"/>
                            </p:stCondLst>
                            <p:childTnLst>
                              <p:par>
                                <p:cTn id="283" presetID="1" presetClass="entr" presetSubtype="0" fill="hold" grpId="0" nodeType="afterEffect">
                                  <p:stCondLst>
                                    <p:cond delay="1000"/>
                                  </p:stCondLst>
                                  <p:childTnLst>
                                    <p:set>
                                      <p:cBhvr>
                                        <p:cTn id="284" dur="1" fill="hold">
                                          <p:stCondLst>
                                            <p:cond delay="499"/>
                                          </p:stCondLst>
                                        </p:cTn>
                                        <p:tgtEl>
                                          <p:spTgt spid="123"/>
                                        </p:tgtEl>
                                        <p:attrNameLst>
                                          <p:attrName>style.visibility</p:attrName>
                                        </p:attrNameLst>
                                      </p:cBhvr>
                                      <p:to>
                                        <p:strVal val="visible"/>
                                      </p:to>
                                    </p:set>
                                  </p:childTnLst>
                                </p:cTn>
                              </p:par>
                            </p:childTnLst>
                          </p:cTn>
                        </p:par>
                        <p:par>
                          <p:cTn id="285" fill="hold">
                            <p:stCondLst>
                              <p:cond delay="135500"/>
                            </p:stCondLst>
                            <p:childTnLst>
                              <p:par>
                                <p:cTn id="286" presetID="1" presetClass="entr" presetSubtype="0" fill="hold" grpId="0" nodeType="afterEffect">
                                  <p:stCondLst>
                                    <p:cond delay="1000"/>
                                  </p:stCondLst>
                                  <p:childTnLst>
                                    <p:set>
                                      <p:cBhvr>
                                        <p:cTn id="287" dur="1" fill="hold">
                                          <p:stCondLst>
                                            <p:cond delay="499"/>
                                          </p:stCondLst>
                                        </p:cTn>
                                        <p:tgtEl>
                                          <p:spTgt spid="124"/>
                                        </p:tgtEl>
                                        <p:attrNameLst>
                                          <p:attrName>style.visibility</p:attrName>
                                        </p:attrNameLst>
                                      </p:cBhvr>
                                      <p:to>
                                        <p:strVal val="visible"/>
                                      </p:to>
                                    </p:set>
                                  </p:childTnLst>
                                </p:cTn>
                              </p:par>
                            </p:childTnLst>
                          </p:cTn>
                        </p:par>
                        <p:par>
                          <p:cTn id="288" fill="hold">
                            <p:stCondLst>
                              <p:cond delay="137000"/>
                            </p:stCondLst>
                            <p:childTnLst>
                              <p:par>
                                <p:cTn id="289" presetID="1" presetClass="entr" presetSubtype="0" fill="hold" grpId="0" nodeType="afterEffect">
                                  <p:stCondLst>
                                    <p:cond delay="1000"/>
                                  </p:stCondLst>
                                  <p:childTnLst>
                                    <p:set>
                                      <p:cBhvr>
                                        <p:cTn id="290" dur="1" fill="hold">
                                          <p:stCondLst>
                                            <p:cond delay="499"/>
                                          </p:stCondLst>
                                        </p:cTn>
                                        <p:tgtEl>
                                          <p:spTgt spid="125"/>
                                        </p:tgtEl>
                                        <p:attrNameLst>
                                          <p:attrName>style.visibility</p:attrName>
                                        </p:attrNameLst>
                                      </p:cBhvr>
                                      <p:to>
                                        <p:strVal val="visible"/>
                                      </p:to>
                                    </p:set>
                                  </p:childTnLst>
                                </p:cTn>
                              </p:par>
                            </p:childTnLst>
                          </p:cTn>
                        </p:par>
                        <p:par>
                          <p:cTn id="291" fill="hold">
                            <p:stCondLst>
                              <p:cond delay="138500"/>
                            </p:stCondLst>
                            <p:childTnLst>
                              <p:par>
                                <p:cTn id="292" presetID="1" presetClass="entr" presetSubtype="0" fill="hold" grpId="0" nodeType="afterEffect">
                                  <p:stCondLst>
                                    <p:cond delay="1000"/>
                                  </p:stCondLst>
                                  <p:childTnLst>
                                    <p:set>
                                      <p:cBhvr>
                                        <p:cTn id="293" dur="1" fill="hold">
                                          <p:stCondLst>
                                            <p:cond delay="499"/>
                                          </p:stCondLst>
                                        </p:cTn>
                                        <p:tgtEl>
                                          <p:spTgt spid="126"/>
                                        </p:tgtEl>
                                        <p:attrNameLst>
                                          <p:attrName>style.visibility</p:attrName>
                                        </p:attrNameLst>
                                      </p:cBhvr>
                                      <p:to>
                                        <p:strVal val="visible"/>
                                      </p:to>
                                    </p:set>
                                  </p:childTnLst>
                                </p:cTn>
                              </p:par>
                            </p:childTnLst>
                          </p:cTn>
                        </p:par>
                        <p:par>
                          <p:cTn id="294" fill="hold">
                            <p:stCondLst>
                              <p:cond delay="140000"/>
                            </p:stCondLst>
                            <p:childTnLst>
                              <p:par>
                                <p:cTn id="295" presetID="1" presetClass="entr" presetSubtype="0" fill="hold" grpId="0" nodeType="afterEffect">
                                  <p:stCondLst>
                                    <p:cond delay="1000"/>
                                  </p:stCondLst>
                                  <p:childTnLst>
                                    <p:set>
                                      <p:cBhvr>
                                        <p:cTn id="296" dur="1" fill="hold">
                                          <p:stCondLst>
                                            <p:cond delay="499"/>
                                          </p:stCondLst>
                                        </p:cTn>
                                        <p:tgtEl>
                                          <p:spTgt spid="127"/>
                                        </p:tgtEl>
                                        <p:attrNameLst>
                                          <p:attrName>style.visibility</p:attrName>
                                        </p:attrNameLst>
                                      </p:cBhvr>
                                      <p:to>
                                        <p:strVal val="visible"/>
                                      </p:to>
                                    </p:set>
                                  </p:childTnLst>
                                </p:cTn>
                              </p:par>
                            </p:childTnLst>
                          </p:cTn>
                        </p:par>
                        <p:par>
                          <p:cTn id="297" fill="hold">
                            <p:stCondLst>
                              <p:cond delay="141500"/>
                            </p:stCondLst>
                            <p:childTnLst>
                              <p:par>
                                <p:cTn id="298" presetID="1" presetClass="entr" presetSubtype="0" fill="hold" grpId="0" nodeType="afterEffect">
                                  <p:stCondLst>
                                    <p:cond delay="1000"/>
                                  </p:stCondLst>
                                  <p:childTnLst>
                                    <p:set>
                                      <p:cBhvr>
                                        <p:cTn id="299" dur="1" fill="hold">
                                          <p:stCondLst>
                                            <p:cond delay="499"/>
                                          </p:stCondLst>
                                        </p:cTn>
                                        <p:tgtEl>
                                          <p:spTgt spid="128"/>
                                        </p:tgtEl>
                                        <p:attrNameLst>
                                          <p:attrName>style.visibility</p:attrName>
                                        </p:attrNameLst>
                                      </p:cBhvr>
                                      <p:to>
                                        <p:strVal val="visible"/>
                                      </p:to>
                                    </p:set>
                                  </p:childTnLst>
                                </p:cTn>
                              </p:par>
                            </p:childTnLst>
                          </p:cTn>
                        </p:par>
                        <p:par>
                          <p:cTn id="300" fill="hold">
                            <p:stCondLst>
                              <p:cond delay="143000"/>
                            </p:stCondLst>
                            <p:childTnLst>
                              <p:par>
                                <p:cTn id="301" presetID="1" presetClass="entr" presetSubtype="0" fill="hold" grpId="0" nodeType="afterEffect">
                                  <p:stCondLst>
                                    <p:cond delay="1000"/>
                                  </p:stCondLst>
                                  <p:childTnLst>
                                    <p:set>
                                      <p:cBhvr>
                                        <p:cTn id="302" dur="1" fill="hold">
                                          <p:stCondLst>
                                            <p:cond delay="499"/>
                                          </p:stCondLst>
                                        </p:cTn>
                                        <p:tgtEl>
                                          <p:spTgt spid="129"/>
                                        </p:tgtEl>
                                        <p:attrNameLst>
                                          <p:attrName>style.visibility</p:attrName>
                                        </p:attrNameLst>
                                      </p:cBhvr>
                                      <p:to>
                                        <p:strVal val="visible"/>
                                      </p:to>
                                    </p:set>
                                  </p:childTnLst>
                                </p:cTn>
                              </p:par>
                            </p:childTnLst>
                          </p:cTn>
                        </p:par>
                        <p:par>
                          <p:cTn id="303" fill="hold">
                            <p:stCondLst>
                              <p:cond delay="144500"/>
                            </p:stCondLst>
                            <p:childTnLst>
                              <p:par>
                                <p:cTn id="304" presetID="1" presetClass="entr" presetSubtype="0" fill="hold" grpId="0" nodeType="afterEffect">
                                  <p:stCondLst>
                                    <p:cond delay="1000"/>
                                  </p:stCondLst>
                                  <p:childTnLst>
                                    <p:set>
                                      <p:cBhvr>
                                        <p:cTn id="305" dur="1" fill="hold">
                                          <p:stCondLst>
                                            <p:cond delay="499"/>
                                          </p:stCondLst>
                                        </p:cTn>
                                        <p:tgtEl>
                                          <p:spTgt spid="130"/>
                                        </p:tgtEl>
                                        <p:attrNameLst>
                                          <p:attrName>style.visibility</p:attrName>
                                        </p:attrNameLst>
                                      </p:cBhvr>
                                      <p:to>
                                        <p:strVal val="visible"/>
                                      </p:to>
                                    </p:set>
                                  </p:childTnLst>
                                </p:cTn>
                              </p:par>
                            </p:childTnLst>
                          </p:cTn>
                        </p:par>
                        <p:par>
                          <p:cTn id="306" fill="hold">
                            <p:stCondLst>
                              <p:cond delay="146000"/>
                            </p:stCondLst>
                            <p:childTnLst>
                              <p:par>
                                <p:cTn id="307" presetID="1" presetClass="entr" presetSubtype="0" fill="hold" grpId="0" nodeType="afterEffect">
                                  <p:stCondLst>
                                    <p:cond delay="1000"/>
                                  </p:stCondLst>
                                  <p:childTnLst>
                                    <p:set>
                                      <p:cBhvr>
                                        <p:cTn id="308" dur="1" fill="hold">
                                          <p:stCondLst>
                                            <p:cond delay="499"/>
                                          </p:stCondLst>
                                        </p:cTn>
                                        <p:tgtEl>
                                          <p:spTgt spid="131"/>
                                        </p:tgtEl>
                                        <p:attrNameLst>
                                          <p:attrName>style.visibility</p:attrName>
                                        </p:attrNameLst>
                                      </p:cBhvr>
                                      <p:to>
                                        <p:strVal val="visible"/>
                                      </p:to>
                                    </p:set>
                                  </p:childTnLst>
                                </p:cTn>
                              </p:par>
                            </p:childTnLst>
                          </p:cTn>
                        </p:par>
                        <p:par>
                          <p:cTn id="309" fill="hold">
                            <p:stCondLst>
                              <p:cond delay="147500"/>
                            </p:stCondLst>
                            <p:childTnLst>
                              <p:par>
                                <p:cTn id="310" presetID="1" presetClass="entr" presetSubtype="0" fill="hold" grpId="0" nodeType="afterEffect">
                                  <p:stCondLst>
                                    <p:cond delay="1000"/>
                                  </p:stCondLst>
                                  <p:childTnLst>
                                    <p:set>
                                      <p:cBhvr>
                                        <p:cTn id="311" dur="1" fill="hold">
                                          <p:stCondLst>
                                            <p:cond delay="499"/>
                                          </p:stCondLst>
                                        </p:cTn>
                                        <p:tgtEl>
                                          <p:spTgt spid="132"/>
                                        </p:tgtEl>
                                        <p:attrNameLst>
                                          <p:attrName>style.visibility</p:attrName>
                                        </p:attrNameLst>
                                      </p:cBhvr>
                                      <p:to>
                                        <p:strVal val="visible"/>
                                      </p:to>
                                    </p:set>
                                  </p:childTnLst>
                                </p:cTn>
                              </p:par>
                            </p:childTnLst>
                          </p:cTn>
                        </p:par>
                        <p:par>
                          <p:cTn id="312" fill="hold">
                            <p:stCondLst>
                              <p:cond delay="149000"/>
                            </p:stCondLst>
                            <p:childTnLst>
                              <p:par>
                                <p:cTn id="313" presetID="1" presetClass="entr" presetSubtype="0" fill="hold" grpId="0" nodeType="afterEffect">
                                  <p:stCondLst>
                                    <p:cond delay="1000"/>
                                  </p:stCondLst>
                                  <p:childTnLst>
                                    <p:set>
                                      <p:cBhvr>
                                        <p:cTn id="314" dur="1" fill="hold">
                                          <p:stCondLst>
                                            <p:cond delay="499"/>
                                          </p:stCondLst>
                                        </p:cTn>
                                        <p:tgtEl>
                                          <p:spTgt spid="133"/>
                                        </p:tgtEl>
                                        <p:attrNameLst>
                                          <p:attrName>style.visibility</p:attrName>
                                        </p:attrNameLst>
                                      </p:cBhvr>
                                      <p:to>
                                        <p:strVal val="visible"/>
                                      </p:to>
                                    </p:set>
                                  </p:childTnLst>
                                </p:cTn>
                              </p:par>
                            </p:childTnLst>
                          </p:cTn>
                        </p:par>
                        <p:par>
                          <p:cTn id="315" fill="hold">
                            <p:stCondLst>
                              <p:cond delay="150500"/>
                            </p:stCondLst>
                            <p:childTnLst>
                              <p:par>
                                <p:cTn id="316" presetID="1" presetClass="entr" presetSubtype="0" fill="hold" grpId="0" nodeType="afterEffect">
                                  <p:stCondLst>
                                    <p:cond delay="1000"/>
                                  </p:stCondLst>
                                  <p:childTnLst>
                                    <p:set>
                                      <p:cBhvr>
                                        <p:cTn id="317" dur="1" fill="hold">
                                          <p:stCondLst>
                                            <p:cond delay="499"/>
                                          </p:stCondLst>
                                        </p:cTn>
                                        <p:tgtEl>
                                          <p:spTgt spid="134"/>
                                        </p:tgtEl>
                                        <p:attrNameLst>
                                          <p:attrName>style.visibility</p:attrName>
                                        </p:attrNameLst>
                                      </p:cBhvr>
                                      <p:to>
                                        <p:strVal val="visible"/>
                                      </p:to>
                                    </p:set>
                                  </p:childTnLst>
                                </p:cTn>
                              </p:par>
                            </p:childTnLst>
                          </p:cTn>
                        </p:par>
                        <p:par>
                          <p:cTn id="318" fill="hold">
                            <p:stCondLst>
                              <p:cond delay="152000"/>
                            </p:stCondLst>
                            <p:childTnLst>
                              <p:par>
                                <p:cTn id="319" presetID="1" presetClass="entr" presetSubtype="0" fill="hold" grpId="0" nodeType="afterEffect">
                                  <p:stCondLst>
                                    <p:cond delay="1000"/>
                                  </p:stCondLst>
                                  <p:childTnLst>
                                    <p:set>
                                      <p:cBhvr>
                                        <p:cTn id="320" dur="1" fill="hold">
                                          <p:stCondLst>
                                            <p:cond delay="499"/>
                                          </p:stCondLst>
                                        </p:cTn>
                                        <p:tgtEl>
                                          <p:spTgt spid="135"/>
                                        </p:tgtEl>
                                        <p:attrNameLst>
                                          <p:attrName>style.visibility</p:attrName>
                                        </p:attrNameLst>
                                      </p:cBhvr>
                                      <p:to>
                                        <p:strVal val="visible"/>
                                      </p:to>
                                    </p:set>
                                  </p:childTnLst>
                                </p:cTn>
                              </p:par>
                            </p:childTnLst>
                          </p:cTn>
                        </p:par>
                        <p:par>
                          <p:cTn id="321" fill="hold">
                            <p:stCondLst>
                              <p:cond delay="153500"/>
                            </p:stCondLst>
                            <p:childTnLst>
                              <p:par>
                                <p:cTn id="322" presetID="1" presetClass="entr" presetSubtype="0" fill="hold" grpId="0" nodeType="afterEffect">
                                  <p:stCondLst>
                                    <p:cond delay="1000"/>
                                  </p:stCondLst>
                                  <p:childTnLst>
                                    <p:set>
                                      <p:cBhvr>
                                        <p:cTn id="323" dur="1" fill="hold">
                                          <p:stCondLst>
                                            <p:cond delay="499"/>
                                          </p:stCondLst>
                                        </p:cTn>
                                        <p:tgtEl>
                                          <p:spTgt spid="136"/>
                                        </p:tgtEl>
                                        <p:attrNameLst>
                                          <p:attrName>style.visibility</p:attrName>
                                        </p:attrNameLst>
                                      </p:cBhvr>
                                      <p:to>
                                        <p:strVal val="visible"/>
                                      </p:to>
                                    </p:set>
                                  </p:childTnLst>
                                </p:cTn>
                              </p:par>
                            </p:childTnLst>
                          </p:cTn>
                        </p:par>
                        <p:par>
                          <p:cTn id="324" fill="hold">
                            <p:stCondLst>
                              <p:cond delay="155000"/>
                            </p:stCondLst>
                            <p:childTnLst>
                              <p:par>
                                <p:cTn id="325" presetID="1" presetClass="entr" presetSubtype="0" fill="hold" grpId="0" nodeType="afterEffect">
                                  <p:stCondLst>
                                    <p:cond delay="1000"/>
                                  </p:stCondLst>
                                  <p:childTnLst>
                                    <p:set>
                                      <p:cBhvr>
                                        <p:cTn id="326" dur="1" fill="hold">
                                          <p:stCondLst>
                                            <p:cond delay="499"/>
                                          </p:stCondLst>
                                        </p:cTn>
                                        <p:tgtEl>
                                          <p:spTgt spid="137"/>
                                        </p:tgtEl>
                                        <p:attrNameLst>
                                          <p:attrName>style.visibility</p:attrName>
                                        </p:attrNameLst>
                                      </p:cBhvr>
                                      <p:to>
                                        <p:strVal val="visible"/>
                                      </p:to>
                                    </p:set>
                                  </p:childTnLst>
                                </p:cTn>
                              </p:par>
                            </p:childTnLst>
                          </p:cTn>
                        </p:par>
                        <p:par>
                          <p:cTn id="327" fill="hold">
                            <p:stCondLst>
                              <p:cond delay="156500"/>
                            </p:stCondLst>
                            <p:childTnLst>
                              <p:par>
                                <p:cTn id="328" presetID="1" presetClass="entr" presetSubtype="0" fill="hold" grpId="0" nodeType="afterEffect">
                                  <p:stCondLst>
                                    <p:cond delay="1000"/>
                                  </p:stCondLst>
                                  <p:childTnLst>
                                    <p:set>
                                      <p:cBhvr>
                                        <p:cTn id="329" dur="1" fill="hold">
                                          <p:stCondLst>
                                            <p:cond delay="499"/>
                                          </p:stCondLst>
                                        </p:cTn>
                                        <p:tgtEl>
                                          <p:spTgt spid="138"/>
                                        </p:tgtEl>
                                        <p:attrNameLst>
                                          <p:attrName>style.visibility</p:attrName>
                                        </p:attrNameLst>
                                      </p:cBhvr>
                                      <p:to>
                                        <p:strVal val="visible"/>
                                      </p:to>
                                    </p:set>
                                  </p:childTnLst>
                                </p:cTn>
                              </p:par>
                            </p:childTnLst>
                          </p:cTn>
                        </p:par>
                        <p:par>
                          <p:cTn id="330" fill="hold">
                            <p:stCondLst>
                              <p:cond delay="158000"/>
                            </p:stCondLst>
                            <p:childTnLst>
                              <p:par>
                                <p:cTn id="331" presetID="1" presetClass="entr" presetSubtype="0" fill="hold" grpId="0" nodeType="afterEffect">
                                  <p:stCondLst>
                                    <p:cond delay="1000"/>
                                  </p:stCondLst>
                                  <p:childTnLst>
                                    <p:set>
                                      <p:cBhvr>
                                        <p:cTn id="332" dur="1" fill="hold">
                                          <p:stCondLst>
                                            <p:cond delay="499"/>
                                          </p:stCondLst>
                                        </p:cTn>
                                        <p:tgtEl>
                                          <p:spTgt spid="139"/>
                                        </p:tgtEl>
                                        <p:attrNameLst>
                                          <p:attrName>style.visibility</p:attrName>
                                        </p:attrNameLst>
                                      </p:cBhvr>
                                      <p:to>
                                        <p:strVal val="visible"/>
                                      </p:to>
                                    </p:set>
                                  </p:childTnLst>
                                </p:cTn>
                              </p:par>
                            </p:childTnLst>
                          </p:cTn>
                        </p:par>
                        <p:par>
                          <p:cTn id="333" fill="hold">
                            <p:stCondLst>
                              <p:cond delay="159500"/>
                            </p:stCondLst>
                            <p:childTnLst>
                              <p:par>
                                <p:cTn id="334" presetID="1" presetClass="entr" presetSubtype="0" fill="hold" grpId="0" nodeType="afterEffect">
                                  <p:stCondLst>
                                    <p:cond delay="1000"/>
                                  </p:stCondLst>
                                  <p:childTnLst>
                                    <p:set>
                                      <p:cBhvr>
                                        <p:cTn id="335" dur="1" fill="hold">
                                          <p:stCondLst>
                                            <p:cond delay="499"/>
                                          </p:stCondLst>
                                        </p:cTn>
                                        <p:tgtEl>
                                          <p:spTgt spid="140"/>
                                        </p:tgtEl>
                                        <p:attrNameLst>
                                          <p:attrName>style.visibility</p:attrName>
                                        </p:attrNameLst>
                                      </p:cBhvr>
                                      <p:to>
                                        <p:strVal val="visible"/>
                                      </p:to>
                                    </p:set>
                                  </p:childTnLst>
                                </p:cTn>
                              </p:par>
                            </p:childTnLst>
                          </p:cTn>
                        </p:par>
                        <p:par>
                          <p:cTn id="336" fill="hold">
                            <p:stCondLst>
                              <p:cond delay="161000"/>
                            </p:stCondLst>
                            <p:childTnLst>
                              <p:par>
                                <p:cTn id="337" presetID="1" presetClass="entr" presetSubtype="0" fill="hold" grpId="0" nodeType="afterEffect">
                                  <p:stCondLst>
                                    <p:cond delay="1000"/>
                                  </p:stCondLst>
                                  <p:childTnLst>
                                    <p:set>
                                      <p:cBhvr>
                                        <p:cTn id="338" dur="1" fill="hold">
                                          <p:stCondLst>
                                            <p:cond delay="499"/>
                                          </p:stCondLst>
                                        </p:cTn>
                                        <p:tgtEl>
                                          <p:spTgt spid="141"/>
                                        </p:tgtEl>
                                        <p:attrNameLst>
                                          <p:attrName>style.visibility</p:attrName>
                                        </p:attrNameLst>
                                      </p:cBhvr>
                                      <p:to>
                                        <p:strVal val="visible"/>
                                      </p:to>
                                    </p:set>
                                  </p:childTnLst>
                                </p:cTn>
                              </p:par>
                            </p:childTnLst>
                          </p:cTn>
                        </p:par>
                        <p:par>
                          <p:cTn id="339" fill="hold">
                            <p:stCondLst>
                              <p:cond delay="162500"/>
                            </p:stCondLst>
                            <p:childTnLst>
                              <p:par>
                                <p:cTn id="340" presetID="1" presetClass="entr" presetSubtype="0" fill="hold" grpId="0" nodeType="afterEffect">
                                  <p:stCondLst>
                                    <p:cond delay="1000"/>
                                  </p:stCondLst>
                                  <p:childTnLst>
                                    <p:set>
                                      <p:cBhvr>
                                        <p:cTn id="341" dur="1" fill="hold">
                                          <p:stCondLst>
                                            <p:cond delay="499"/>
                                          </p:stCondLst>
                                        </p:cTn>
                                        <p:tgtEl>
                                          <p:spTgt spid="142"/>
                                        </p:tgtEl>
                                        <p:attrNameLst>
                                          <p:attrName>style.visibility</p:attrName>
                                        </p:attrNameLst>
                                      </p:cBhvr>
                                      <p:to>
                                        <p:strVal val="visible"/>
                                      </p:to>
                                    </p:set>
                                  </p:childTnLst>
                                </p:cTn>
                              </p:par>
                            </p:childTnLst>
                          </p:cTn>
                        </p:par>
                        <p:par>
                          <p:cTn id="342" fill="hold">
                            <p:stCondLst>
                              <p:cond delay="164000"/>
                            </p:stCondLst>
                            <p:childTnLst>
                              <p:par>
                                <p:cTn id="343" presetID="1" presetClass="entr" presetSubtype="0" fill="hold" grpId="0" nodeType="afterEffect">
                                  <p:stCondLst>
                                    <p:cond delay="1000"/>
                                  </p:stCondLst>
                                  <p:childTnLst>
                                    <p:set>
                                      <p:cBhvr>
                                        <p:cTn id="344" dur="1" fill="hold">
                                          <p:stCondLst>
                                            <p:cond delay="499"/>
                                          </p:stCondLst>
                                        </p:cTn>
                                        <p:tgtEl>
                                          <p:spTgt spid="143"/>
                                        </p:tgtEl>
                                        <p:attrNameLst>
                                          <p:attrName>style.visibility</p:attrName>
                                        </p:attrNameLst>
                                      </p:cBhvr>
                                      <p:to>
                                        <p:strVal val="visible"/>
                                      </p:to>
                                    </p:set>
                                  </p:childTnLst>
                                </p:cTn>
                              </p:par>
                            </p:childTnLst>
                          </p:cTn>
                        </p:par>
                        <p:par>
                          <p:cTn id="345" fill="hold">
                            <p:stCondLst>
                              <p:cond delay="165500"/>
                            </p:stCondLst>
                            <p:childTnLst>
                              <p:par>
                                <p:cTn id="346" presetID="1" presetClass="entr" presetSubtype="0" fill="hold" grpId="0" nodeType="afterEffect">
                                  <p:stCondLst>
                                    <p:cond delay="1000"/>
                                  </p:stCondLst>
                                  <p:childTnLst>
                                    <p:set>
                                      <p:cBhvr>
                                        <p:cTn id="347" dur="1" fill="hold">
                                          <p:stCondLst>
                                            <p:cond delay="499"/>
                                          </p:stCondLst>
                                        </p:cTn>
                                        <p:tgtEl>
                                          <p:spTgt spid="144"/>
                                        </p:tgtEl>
                                        <p:attrNameLst>
                                          <p:attrName>style.visibility</p:attrName>
                                        </p:attrNameLst>
                                      </p:cBhvr>
                                      <p:to>
                                        <p:strVal val="visible"/>
                                      </p:to>
                                    </p:set>
                                  </p:childTnLst>
                                </p:cTn>
                              </p:par>
                            </p:childTnLst>
                          </p:cTn>
                        </p:par>
                        <p:par>
                          <p:cTn id="348" fill="hold">
                            <p:stCondLst>
                              <p:cond delay="167000"/>
                            </p:stCondLst>
                            <p:childTnLst>
                              <p:par>
                                <p:cTn id="349" presetID="1" presetClass="entr" presetSubtype="0" fill="hold" grpId="0" nodeType="afterEffect">
                                  <p:stCondLst>
                                    <p:cond delay="1000"/>
                                  </p:stCondLst>
                                  <p:childTnLst>
                                    <p:set>
                                      <p:cBhvr>
                                        <p:cTn id="350" dur="1" fill="hold">
                                          <p:stCondLst>
                                            <p:cond delay="499"/>
                                          </p:stCondLst>
                                        </p:cTn>
                                        <p:tgtEl>
                                          <p:spTgt spid="145"/>
                                        </p:tgtEl>
                                        <p:attrNameLst>
                                          <p:attrName>style.visibility</p:attrName>
                                        </p:attrNameLst>
                                      </p:cBhvr>
                                      <p:to>
                                        <p:strVal val="visible"/>
                                      </p:to>
                                    </p:set>
                                  </p:childTnLst>
                                </p:cTn>
                              </p:par>
                            </p:childTnLst>
                          </p:cTn>
                        </p:par>
                        <p:par>
                          <p:cTn id="351" fill="hold">
                            <p:stCondLst>
                              <p:cond delay="168500"/>
                            </p:stCondLst>
                            <p:childTnLst>
                              <p:par>
                                <p:cTn id="352" presetID="1" presetClass="entr" presetSubtype="0" fill="hold" grpId="0" nodeType="afterEffect">
                                  <p:stCondLst>
                                    <p:cond delay="1000"/>
                                  </p:stCondLst>
                                  <p:childTnLst>
                                    <p:set>
                                      <p:cBhvr>
                                        <p:cTn id="353" dur="1" fill="hold">
                                          <p:stCondLst>
                                            <p:cond delay="499"/>
                                          </p:stCondLst>
                                        </p:cTn>
                                        <p:tgtEl>
                                          <p:spTgt spid="146"/>
                                        </p:tgtEl>
                                        <p:attrNameLst>
                                          <p:attrName>style.visibility</p:attrName>
                                        </p:attrNameLst>
                                      </p:cBhvr>
                                      <p:to>
                                        <p:strVal val="visible"/>
                                      </p:to>
                                    </p:set>
                                  </p:childTnLst>
                                </p:cTn>
                              </p:par>
                            </p:childTnLst>
                          </p:cTn>
                        </p:par>
                        <p:par>
                          <p:cTn id="354" fill="hold">
                            <p:stCondLst>
                              <p:cond delay="170000"/>
                            </p:stCondLst>
                            <p:childTnLst>
                              <p:par>
                                <p:cTn id="355" presetID="1" presetClass="entr" presetSubtype="0" fill="hold" grpId="0" nodeType="afterEffect">
                                  <p:stCondLst>
                                    <p:cond delay="1000"/>
                                  </p:stCondLst>
                                  <p:childTnLst>
                                    <p:set>
                                      <p:cBhvr>
                                        <p:cTn id="356" dur="1" fill="hold">
                                          <p:stCondLst>
                                            <p:cond delay="499"/>
                                          </p:stCondLst>
                                        </p:cTn>
                                        <p:tgtEl>
                                          <p:spTgt spid="147"/>
                                        </p:tgtEl>
                                        <p:attrNameLst>
                                          <p:attrName>style.visibility</p:attrName>
                                        </p:attrNameLst>
                                      </p:cBhvr>
                                      <p:to>
                                        <p:strVal val="visible"/>
                                      </p:to>
                                    </p:set>
                                  </p:childTnLst>
                                </p:cTn>
                              </p:par>
                            </p:childTnLst>
                          </p:cTn>
                        </p:par>
                        <p:par>
                          <p:cTn id="357" fill="hold">
                            <p:stCondLst>
                              <p:cond delay="171500"/>
                            </p:stCondLst>
                            <p:childTnLst>
                              <p:par>
                                <p:cTn id="358" presetID="1" presetClass="entr" presetSubtype="0" fill="hold" grpId="0" nodeType="afterEffect">
                                  <p:stCondLst>
                                    <p:cond delay="1000"/>
                                  </p:stCondLst>
                                  <p:childTnLst>
                                    <p:set>
                                      <p:cBhvr>
                                        <p:cTn id="359" dur="1" fill="hold">
                                          <p:stCondLst>
                                            <p:cond delay="499"/>
                                          </p:stCondLst>
                                        </p:cTn>
                                        <p:tgtEl>
                                          <p:spTgt spid="148"/>
                                        </p:tgtEl>
                                        <p:attrNameLst>
                                          <p:attrName>style.visibility</p:attrName>
                                        </p:attrNameLst>
                                      </p:cBhvr>
                                      <p:to>
                                        <p:strVal val="visible"/>
                                      </p:to>
                                    </p:set>
                                  </p:childTnLst>
                                  <p:subTnLst>
                                    <p:audio>
                                      <p:cMediaNode>
                                        <p:cTn display="0" masterRel="sameClick">
                                          <p:stCondLst>
                                            <p:cond evt="begin" delay="0">
                                              <p:tn val="358"/>
                                            </p:cond>
                                          </p:stCondLst>
                                          <p:endCondLst>
                                            <p:cond evt="onStopAudio" delay="0">
                                              <p:tgtEl>
                                                <p:sldTgt/>
                                              </p:tgtEl>
                                            </p:cond>
                                          </p:endCondLst>
                                        </p:cTn>
                                        <p:tgtEl>
                                          <p:sndTgt r:embed="rId2" name="hammer.wav"/>
                                        </p:tgtEl>
                                      </p:cMediaNode>
                                    </p:audio>
                                  </p:subTnLst>
                                </p:cTn>
                              </p:par>
                            </p:childTnLst>
                          </p:cTn>
                        </p:par>
                        <p:par>
                          <p:cTn id="360" fill="hold">
                            <p:stCondLst>
                              <p:cond delay="173000"/>
                            </p:stCondLst>
                            <p:childTnLst>
                              <p:par>
                                <p:cTn id="361" presetID="1" presetClass="entr" presetSubtype="0" fill="hold" grpId="0" nodeType="afterEffect">
                                  <p:stCondLst>
                                    <p:cond delay="1000"/>
                                  </p:stCondLst>
                                  <p:childTnLst>
                                    <p:set>
                                      <p:cBhvr>
                                        <p:cTn id="362" dur="1" fill="hold">
                                          <p:stCondLst>
                                            <p:cond delay="499"/>
                                          </p:stCondLst>
                                        </p:cTn>
                                        <p:tgtEl>
                                          <p:spTgt spid="149"/>
                                        </p:tgtEl>
                                        <p:attrNameLst>
                                          <p:attrName>style.visibility</p:attrName>
                                        </p:attrNameLst>
                                      </p:cBhvr>
                                      <p:to>
                                        <p:strVal val="visible"/>
                                      </p:to>
                                    </p:set>
                                  </p:childTnLst>
                                  <p:subTnLst>
                                    <p:audio>
                                      <p:cMediaNode>
                                        <p:cTn display="0" masterRel="sameClick">
                                          <p:stCondLst>
                                            <p:cond evt="begin" delay="0">
                                              <p:tn val="361"/>
                                            </p:cond>
                                          </p:stCondLst>
                                          <p:endCondLst>
                                            <p:cond evt="onStopAudio" delay="0">
                                              <p:tgtEl>
                                                <p:sldTgt/>
                                              </p:tgtEl>
                                            </p:cond>
                                          </p:endCondLst>
                                        </p:cTn>
                                        <p:tgtEl>
                                          <p:sndTgt r:embed="rId2" name="hammer.wav"/>
                                        </p:tgtEl>
                                      </p:cMediaNode>
                                    </p:audio>
                                  </p:subTnLst>
                                </p:cTn>
                              </p:par>
                            </p:childTnLst>
                          </p:cTn>
                        </p:par>
                        <p:par>
                          <p:cTn id="363" fill="hold">
                            <p:stCondLst>
                              <p:cond delay="174500"/>
                            </p:stCondLst>
                            <p:childTnLst>
                              <p:par>
                                <p:cTn id="364" presetID="1" presetClass="entr" presetSubtype="0" fill="hold" grpId="0" nodeType="afterEffect">
                                  <p:stCondLst>
                                    <p:cond delay="1000"/>
                                  </p:stCondLst>
                                  <p:childTnLst>
                                    <p:set>
                                      <p:cBhvr>
                                        <p:cTn id="365" dur="1" fill="hold">
                                          <p:stCondLst>
                                            <p:cond delay="499"/>
                                          </p:stCondLst>
                                        </p:cTn>
                                        <p:tgtEl>
                                          <p:spTgt spid="150"/>
                                        </p:tgtEl>
                                        <p:attrNameLst>
                                          <p:attrName>style.visibility</p:attrName>
                                        </p:attrNameLst>
                                      </p:cBhvr>
                                      <p:to>
                                        <p:strVal val="visible"/>
                                      </p:to>
                                    </p:set>
                                  </p:childTnLst>
                                  <p:subTnLst>
                                    <p:audio>
                                      <p:cMediaNode>
                                        <p:cTn display="0" masterRel="sameClick">
                                          <p:stCondLst>
                                            <p:cond evt="begin" delay="0">
                                              <p:tn val="364"/>
                                            </p:cond>
                                          </p:stCondLst>
                                          <p:endCondLst>
                                            <p:cond evt="onStopAudio" delay="0">
                                              <p:tgtEl>
                                                <p:sldTgt/>
                                              </p:tgtEl>
                                            </p:cond>
                                          </p:endCondLst>
                                        </p:cTn>
                                        <p:tgtEl>
                                          <p:sndTgt r:embed="rId2" name="hammer.wav"/>
                                        </p:tgtEl>
                                      </p:cMediaNode>
                                    </p:audio>
                                  </p:subTnLst>
                                </p:cTn>
                              </p:par>
                            </p:childTnLst>
                          </p:cTn>
                        </p:par>
                        <p:par>
                          <p:cTn id="366" fill="hold">
                            <p:stCondLst>
                              <p:cond delay="176000"/>
                            </p:stCondLst>
                            <p:childTnLst>
                              <p:par>
                                <p:cTn id="367" presetID="1" presetClass="entr" presetSubtype="0" fill="hold" grpId="0" nodeType="afterEffect">
                                  <p:stCondLst>
                                    <p:cond delay="1000"/>
                                  </p:stCondLst>
                                  <p:childTnLst>
                                    <p:set>
                                      <p:cBhvr>
                                        <p:cTn id="368" dur="1" fill="hold">
                                          <p:stCondLst>
                                            <p:cond delay="499"/>
                                          </p:stCondLst>
                                        </p:cTn>
                                        <p:tgtEl>
                                          <p:spTgt spid="151"/>
                                        </p:tgtEl>
                                        <p:attrNameLst>
                                          <p:attrName>style.visibility</p:attrName>
                                        </p:attrNameLst>
                                      </p:cBhvr>
                                      <p:to>
                                        <p:strVal val="visible"/>
                                      </p:to>
                                    </p:set>
                                  </p:childTnLst>
                                  <p:subTnLst>
                                    <p:audio>
                                      <p:cMediaNode>
                                        <p:cTn display="0" masterRel="sameClick">
                                          <p:stCondLst>
                                            <p:cond evt="begin" delay="0">
                                              <p:tn val="367"/>
                                            </p:cond>
                                          </p:stCondLst>
                                          <p:endCondLst>
                                            <p:cond evt="onStopAudio" delay="0">
                                              <p:tgtEl>
                                                <p:sldTgt/>
                                              </p:tgtEl>
                                            </p:cond>
                                          </p:endCondLst>
                                        </p:cTn>
                                        <p:tgtEl>
                                          <p:sndTgt r:embed="rId2" name="hammer.wav"/>
                                        </p:tgtEl>
                                      </p:cMediaNode>
                                    </p:audio>
                                  </p:subTnLst>
                                </p:cTn>
                              </p:par>
                            </p:childTnLst>
                          </p:cTn>
                        </p:par>
                        <p:par>
                          <p:cTn id="369" fill="hold">
                            <p:stCondLst>
                              <p:cond delay="177500"/>
                            </p:stCondLst>
                            <p:childTnLst>
                              <p:par>
                                <p:cTn id="370" presetID="1" presetClass="entr" presetSubtype="0" fill="hold" grpId="0" nodeType="afterEffect">
                                  <p:stCondLst>
                                    <p:cond delay="1000"/>
                                  </p:stCondLst>
                                  <p:childTnLst>
                                    <p:set>
                                      <p:cBhvr>
                                        <p:cTn id="371" dur="1" fill="hold">
                                          <p:stCondLst>
                                            <p:cond delay="499"/>
                                          </p:stCondLst>
                                        </p:cTn>
                                        <p:tgtEl>
                                          <p:spTgt spid="152"/>
                                        </p:tgtEl>
                                        <p:attrNameLst>
                                          <p:attrName>style.visibility</p:attrName>
                                        </p:attrNameLst>
                                      </p:cBhvr>
                                      <p:to>
                                        <p:strVal val="visible"/>
                                      </p:to>
                                    </p:set>
                                  </p:childTnLst>
                                  <p:subTnLst>
                                    <p:audio>
                                      <p:cMediaNode>
                                        <p:cTn display="0" masterRel="sameClick">
                                          <p:stCondLst>
                                            <p:cond evt="begin" delay="0">
                                              <p:tn val="370"/>
                                            </p:cond>
                                          </p:stCondLst>
                                          <p:endCondLst>
                                            <p:cond evt="onStopAudio" delay="0">
                                              <p:tgtEl>
                                                <p:sldTgt/>
                                              </p:tgtEl>
                                            </p:cond>
                                          </p:endCondLst>
                                        </p:cTn>
                                        <p:tgtEl>
                                          <p:sndTgt r:embed="rId2" name="hammer.wav"/>
                                        </p:tgtEl>
                                      </p:cMediaNode>
                                    </p:audio>
                                  </p:subTnLst>
                                </p:cTn>
                              </p:par>
                            </p:childTnLst>
                          </p:cTn>
                        </p:par>
                        <p:par>
                          <p:cTn id="372" fill="hold">
                            <p:stCondLst>
                              <p:cond delay="179000"/>
                            </p:stCondLst>
                            <p:childTnLst>
                              <p:par>
                                <p:cTn id="373" presetID="1" presetClass="entr" presetSubtype="0" fill="hold" grpId="0" nodeType="afterEffect">
                                  <p:stCondLst>
                                    <p:cond delay="1000"/>
                                  </p:stCondLst>
                                  <p:childTnLst>
                                    <p:set>
                                      <p:cBhvr>
                                        <p:cTn id="374" dur="1" fill="hold">
                                          <p:stCondLst>
                                            <p:cond delay="499"/>
                                          </p:stCondLst>
                                        </p:cTn>
                                        <p:tgtEl>
                                          <p:spTgt spid="153"/>
                                        </p:tgtEl>
                                        <p:attrNameLst>
                                          <p:attrName>style.visibility</p:attrName>
                                        </p:attrNameLst>
                                      </p:cBhvr>
                                      <p:to>
                                        <p:strVal val="visible"/>
                                      </p:to>
                                    </p:set>
                                  </p:childTnLst>
                                  <p:subTnLst>
                                    <p:audio>
                                      <p:cMediaNode>
                                        <p:cTn display="0" masterRel="sameClick">
                                          <p:stCondLst>
                                            <p:cond evt="begin" delay="0">
                                              <p:tn val="373"/>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autoUpdateAnimBg="0"/>
      <p:bldP spid="33" grpId="0" animBg="1" autoUpdateAnimBg="0"/>
      <p:bldP spid="34" grpId="0" animBg="1" autoUpdateAnimBg="0"/>
      <p:bldP spid="35" grpId="0" animBg="1" autoUpdateAnimBg="0"/>
      <p:bldP spid="36" grpId="0" animBg="1" autoUpdateAnimBg="0"/>
      <p:bldP spid="37" grpId="0" animBg="1" autoUpdateAnimBg="0"/>
      <p:bldP spid="38" grpId="0" animBg="1" autoUpdateAnimBg="0"/>
      <p:bldP spid="39" grpId="0" animBg="1" autoUpdateAnimBg="0"/>
      <p:bldP spid="40" grpId="0" animBg="1" autoUpdateAnimBg="0"/>
      <p:bldP spid="41" grpId="0" animBg="1" autoUpdateAnimBg="0"/>
      <p:bldP spid="42" grpId="0" animBg="1" autoUpdateAnimBg="0"/>
      <p:bldP spid="43" grpId="0" animBg="1" autoUpdateAnimBg="0"/>
      <p:bldP spid="44" grpId="0" animBg="1" autoUpdateAnimBg="0"/>
      <p:bldP spid="45" grpId="0" animBg="1" autoUpdateAnimBg="0"/>
      <p:bldP spid="46" grpId="0" animBg="1" autoUpdateAnimBg="0"/>
      <p:bldP spid="47" grpId="0" animBg="1" autoUpdateAnimBg="0"/>
      <p:bldP spid="48" grpId="0" animBg="1" autoUpdateAnimBg="0"/>
      <p:bldP spid="49" grpId="0" animBg="1" autoUpdateAnimBg="0"/>
      <p:bldP spid="50" grpId="0" animBg="1" autoUpdateAnimBg="0"/>
      <p:bldP spid="51" grpId="0" animBg="1" autoUpdateAnimBg="0"/>
      <p:bldP spid="52" grpId="0" animBg="1" autoUpdateAnimBg="0"/>
      <p:bldP spid="53" grpId="0" animBg="1" autoUpdateAnimBg="0"/>
      <p:bldP spid="54" grpId="0" animBg="1" autoUpdateAnimBg="0"/>
      <p:bldP spid="55" grpId="0" animBg="1" autoUpdateAnimBg="0"/>
      <p:bldP spid="56" grpId="0" animBg="1" autoUpdateAnimBg="0"/>
      <p:bldP spid="57" grpId="0" animBg="1" autoUpdateAnimBg="0"/>
      <p:bldP spid="58" grpId="0" animBg="1" autoUpdateAnimBg="0"/>
      <p:bldP spid="59" grpId="0" animBg="1" autoUpdateAnimBg="0"/>
      <p:bldP spid="60" grpId="0" animBg="1" autoUpdateAnimBg="0"/>
      <p:bldP spid="61" grpId="0" animBg="1" autoUpdateAnimBg="0"/>
      <p:bldP spid="62" grpId="0" animBg="1" autoUpdateAnimBg="0"/>
      <p:bldP spid="63" grpId="0" animBg="1" autoUpdateAnimBg="0"/>
      <p:bldP spid="64" grpId="0" animBg="1" autoUpdateAnimBg="0"/>
      <p:bldP spid="65" grpId="0" animBg="1" autoUpdateAnimBg="0"/>
      <p:bldP spid="66" grpId="0" animBg="1" autoUpdateAnimBg="0"/>
      <p:bldP spid="67" grpId="0" animBg="1" autoUpdateAnimBg="0"/>
      <p:bldP spid="68" grpId="0" animBg="1" autoUpdateAnimBg="0"/>
      <p:bldP spid="69" grpId="0" animBg="1" autoUpdateAnimBg="0"/>
      <p:bldP spid="70" grpId="0" animBg="1" autoUpdateAnimBg="0"/>
      <p:bldP spid="71" grpId="0" animBg="1" autoUpdateAnimBg="0"/>
      <p:bldP spid="72" grpId="0" animBg="1" autoUpdateAnimBg="0"/>
      <p:bldP spid="73" grpId="0" animBg="1" autoUpdateAnimBg="0"/>
      <p:bldP spid="74" grpId="0" animBg="1" autoUpdateAnimBg="0"/>
      <p:bldP spid="75" grpId="0" animBg="1" autoUpdateAnimBg="0"/>
      <p:bldP spid="76" grpId="0" animBg="1" autoUpdateAnimBg="0"/>
      <p:bldP spid="77" grpId="0" animBg="1" autoUpdateAnimBg="0"/>
      <p:bldP spid="78" grpId="0" animBg="1" autoUpdateAnimBg="0"/>
      <p:bldP spid="79" grpId="0" animBg="1" autoUpdateAnimBg="0"/>
      <p:bldP spid="80" grpId="0" animBg="1" autoUpdateAnimBg="0"/>
      <p:bldP spid="81" grpId="0" animBg="1" autoUpdateAnimBg="0"/>
      <p:bldP spid="82" grpId="0" animBg="1" autoUpdateAnimBg="0"/>
      <p:bldP spid="83" grpId="0" animBg="1" autoUpdateAnimBg="0"/>
      <p:bldP spid="84" grpId="0" animBg="1" autoUpdateAnimBg="0"/>
      <p:bldP spid="85" grpId="0" animBg="1" autoUpdateAnimBg="0"/>
      <p:bldP spid="86" grpId="0" animBg="1" autoUpdateAnimBg="0"/>
      <p:bldP spid="87" grpId="0" animBg="1" autoUpdateAnimBg="0"/>
      <p:bldP spid="88" grpId="0" animBg="1" autoUpdateAnimBg="0"/>
      <p:bldP spid="89" grpId="0" animBg="1" autoUpdateAnimBg="0"/>
      <p:bldP spid="90" grpId="0" animBg="1" autoUpdateAnimBg="0"/>
      <p:bldP spid="91" grpId="0" animBg="1" autoUpdateAnimBg="0"/>
      <p:bldP spid="92" grpId="0" animBg="1" autoUpdateAnimBg="0"/>
      <p:bldP spid="93" grpId="0" animBg="1" autoUpdateAnimBg="0"/>
      <p:bldP spid="94" grpId="0" animBg="1" autoUpdateAnimBg="0"/>
      <p:bldP spid="95" grpId="0" animBg="1" autoUpdateAnimBg="0"/>
      <p:bldP spid="96" grpId="0" animBg="1" autoUpdateAnimBg="0"/>
      <p:bldP spid="97" grpId="0" animBg="1" autoUpdateAnimBg="0"/>
      <p:bldP spid="98" grpId="0" animBg="1" autoUpdateAnimBg="0"/>
      <p:bldP spid="99" grpId="0" animBg="1" autoUpdateAnimBg="0"/>
      <p:bldP spid="100" grpId="0" animBg="1" autoUpdateAnimBg="0"/>
      <p:bldP spid="101" grpId="0" animBg="1" autoUpdateAnimBg="0"/>
      <p:bldP spid="102" grpId="0" animBg="1" autoUpdateAnimBg="0"/>
      <p:bldP spid="103" grpId="0" animBg="1" autoUpdateAnimBg="0"/>
      <p:bldP spid="104" grpId="0" animBg="1" autoUpdateAnimBg="0"/>
      <p:bldP spid="105" grpId="0" animBg="1" autoUpdateAnimBg="0"/>
      <p:bldP spid="106" grpId="0" animBg="1" autoUpdateAnimBg="0"/>
      <p:bldP spid="107" grpId="0" animBg="1" autoUpdateAnimBg="0"/>
      <p:bldP spid="108" grpId="0" animBg="1" autoUpdateAnimBg="0"/>
      <p:bldP spid="109" grpId="0" animBg="1" autoUpdateAnimBg="0"/>
      <p:bldP spid="110" grpId="0" animBg="1" autoUpdateAnimBg="0"/>
      <p:bldP spid="111" grpId="0" animBg="1" autoUpdateAnimBg="0"/>
      <p:bldP spid="112" grpId="0" animBg="1" autoUpdateAnimBg="0"/>
      <p:bldP spid="113" grpId="0" animBg="1" autoUpdateAnimBg="0"/>
      <p:bldP spid="114" grpId="0" animBg="1" autoUpdateAnimBg="0"/>
      <p:bldP spid="115" grpId="0" animBg="1" autoUpdateAnimBg="0"/>
      <p:bldP spid="116" grpId="0" animBg="1" autoUpdateAnimBg="0"/>
      <p:bldP spid="117" grpId="0" animBg="1" autoUpdateAnimBg="0"/>
      <p:bldP spid="118" grpId="0" animBg="1" autoUpdateAnimBg="0"/>
      <p:bldP spid="119" grpId="0" animBg="1" autoUpdateAnimBg="0"/>
      <p:bldP spid="120" grpId="0" animBg="1" autoUpdateAnimBg="0"/>
      <p:bldP spid="121" grpId="0" animBg="1" autoUpdateAnimBg="0"/>
      <p:bldP spid="122" grpId="0" animBg="1" autoUpdateAnimBg="0"/>
      <p:bldP spid="123" grpId="0" animBg="1" autoUpdateAnimBg="0"/>
      <p:bldP spid="124" grpId="0" animBg="1" autoUpdateAnimBg="0"/>
      <p:bldP spid="125" grpId="0" animBg="1" autoUpdateAnimBg="0"/>
      <p:bldP spid="126" grpId="0" animBg="1" autoUpdateAnimBg="0"/>
      <p:bldP spid="127" grpId="0" animBg="1" autoUpdateAnimBg="0"/>
      <p:bldP spid="128" grpId="0" animBg="1" autoUpdateAnimBg="0"/>
      <p:bldP spid="129" grpId="0" animBg="1" autoUpdateAnimBg="0"/>
      <p:bldP spid="130" grpId="0" animBg="1" autoUpdateAnimBg="0"/>
      <p:bldP spid="131" grpId="0" animBg="1" autoUpdateAnimBg="0"/>
      <p:bldP spid="132" grpId="0" animBg="1" autoUpdateAnimBg="0"/>
      <p:bldP spid="133" grpId="0" animBg="1" autoUpdateAnimBg="0"/>
      <p:bldP spid="134" grpId="0" animBg="1" autoUpdateAnimBg="0"/>
      <p:bldP spid="135" grpId="0" animBg="1" autoUpdateAnimBg="0"/>
      <p:bldP spid="136" grpId="0" animBg="1" autoUpdateAnimBg="0"/>
      <p:bldP spid="137" grpId="0" animBg="1" autoUpdateAnimBg="0"/>
      <p:bldP spid="138" grpId="0" animBg="1" autoUpdateAnimBg="0"/>
      <p:bldP spid="139" grpId="0" animBg="1" autoUpdateAnimBg="0"/>
      <p:bldP spid="140" grpId="0" animBg="1" autoUpdateAnimBg="0"/>
      <p:bldP spid="141" grpId="0" animBg="1" autoUpdateAnimBg="0"/>
      <p:bldP spid="142" grpId="0" animBg="1" autoUpdateAnimBg="0"/>
      <p:bldP spid="143" grpId="0" animBg="1" autoUpdateAnimBg="0"/>
      <p:bldP spid="144" grpId="0" animBg="1" autoUpdateAnimBg="0"/>
      <p:bldP spid="145" grpId="0" animBg="1" autoUpdateAnimBg="0"/>
      <p:bldP spid="146" grpId="0" animBg="1" autoUpdateAnimBg="0"/>
      <p:bldP spid="147" grpId="0" animBg="1" autoUpdateAnimBg="0"/>
      <p:bldP spid="148" grpId="0" animBg="1" autoUpdateAnimBg="0"/>
      <p:bldP spid="149" grpId="0" animBg="1" autoUpdateAnimBg="0"/>
      <p:bldP spid="150" grpId="0" animBg="1" autoUpdateAnimBg="0"/>
      <p:bldP spid="151" grpId="0" animBg="1" autoUpdateAnimBg="0"/>
      <p:bldP spid="152" grpId="0" animBg="1" autoUpdateAnimBg="0"/>
      <p:bldP spid="15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457200" y="2362200"/>
            <a:ext cx="1981200" cy="1981200"/>
          </a:xfrm>
          <a:prstGeom prst="ellipse">
            <a:avLst/>
          </a:prstGeom>
          <a:noFill/>
          <a:ln w="12700">
            <a:solidFill>
              <a:schemeClr val="tx1"/>
            </a:solidFill>
            <a:round/>
            <a:headEnd/>
            <a:tailEnd/>
          </a:ln>
        </p:spPr>
        <p:txBody>
          <a:bodyPr wrap="none" anchor="ctr"/>
          <a:lstStyle/>
          <a:p>
            <a:endParaRPr lang="en-US" sz="2400">
              <a:latin typeface="Times New Roman" pitchFamily="18" charset="0"/>
              <a:cs typeface="Times New Roman" pitchFamily="18" charset="0"/>
            </a:endParaRPr>
          </a:p>
        </p:txBody>
      </p:sp>
      <p:sp>
        <p:nvSpPr>
          <p:cNvPr id="5" name="Line 4"/>
          <p:cNvSpPr>
            <a:spLocks noChangeShapeType="1"/>
          </p:cNvSpPr>
          <p:nvPr/>
        </p:nvSpPr>
        <p:spPr bwMode="auto">
          <a:xfrm>
            <a:off x="457200" y="3352800"/>
            <a:ext cx="1981200" cy="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6" name="Line 5"/>
          <p:cNvSpPr>
            <a:spLocks noChangeShapeType="1"/>
          </p:cNvSpPr>
          <p:nvPr/>
        </p:nvSpPr>
        <p:spPr bwMode="auto">
          <a:xfrm>
            <a:off x="914400" y="2514600"/>
            <a:ext cx="0" cy="16764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8" name="Line 8"/>
          <p:cNvSpPr>
            <a:spLocks noChangeShapeType="1"/>
          </p:cNvSpPr>
          <p:nvPr/>
        </p:nvSpPr>
        <p:spPr bwMode="auto">
          <a:xfrm>
            <a:off x="914400" y="2520950"/>
            <a:ext cx="457200" cy="836315"/>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9" name="Line 9"/>
          <p:cNvSpPr>
            <a:spLocks noChangeShapeType="1"/>
          </p:cNvSpPr>
          <p:nvPr/>
        </p:nvSpPr>
        <p:spPr bwMode="auto">
          <a:xfrm>
            <a:off x="457200" y="3352800"/>
            <a:ext cx="4572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1" name="Rectangle 11"/>
          <p:cNvSpPr>
            <a:spLocks noChangeArrowheads="1"/>
          </p:cNvSpPr>
          <p:nvPr/>
        </p:nvSpPr>
        <p:spPr bwMode="auto">
          <a:xfrm>
            <a:off x="914400" y="3276600"/>
            <a:ext cx="76200" cy="76200"/>
          </a:xfrm>
          <a:prstGeom prst="rect">
            <a:avLst/>
          </a:prstGeom>
          <a:noFill/>
          <a:ln w="9525">
            <a:solidFill>
              <a:schemeClr val="tx1"/>
            </a:solidFill>
            <a:miter lim="800000"/>
            <a:headEnd/>
            <a:tailEnd/>
          </a:ln>
        </p:spPr>
        <p:txBody>
          <a:bodyPr wrap="none" anchor="ctr"/>
          <a:lstStyle/>
          <a:p>
            <a:endParaRPr lang="en-US" sz="2400">
              <a:latin typeface="Times New Roman" pitchFamily="18" charset="0"/>
              <a:cs typeface="Times New Roman" pitchFamily="18" charset="0"/>
            </a:endParaRPr>
          </a:p>
        </p:txBody>
      </p:sp>
      <p:sp>
        <p:nvSpPr>
          <p:cNvPr id="12" name="Text Box 12"/>
          <p:cNvSpPr txBox="1">
            <a:spLocks noChangeArrowheads="1"/>
          </p:cNvSpPr>
          <p:nvPr/>
        </p:nvSpPr>
        <p:spPr bwMode="auto">
          <a:xfrm>
            <a:off x="152400" y="3117850"/>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A</a:t>
            </a:r>
          </a:p>
        </p:txBody>
      </p:sp>
      <p:sp>
        <p:nvSpPr>
          <p:cNvPr id="13" name="Text Box 13"/>
          <p:cNvSpPr txBox="1">
            <a:spLocks noChangeArrowheads="1"/>
          </p:cNvSpPr>
          <p:nvPr/>
        </p:nvSpPr>
        <p:spPr bwMode="auto">
          <a:xfrm>
            <a:off x="2438400" y="3124200"/>
            <a:ext cx="4572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B</a:t>
            </a:r>
          </a:p>
        </p:txBody>
      </p:sp>
      <p:sp>
        <p:nvSpPr>
          <p:cNvPr id="14" name="Text Box 14"/>
          <p:cNvSpPr txBox="1">
            <a:spLocks noChangeArrowheads="1"/>
          </p:cNvSpPr>
          <p:nvPr/>
        </p:nvSpPr>
        <p:spPr bwMode="auto">
          <a:xfrm>
            <a:off x="762000" y="2133600"/>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C</a:t>
            </a:r>
          </a:p>
        </p:txBody>
      </p:sp>
      <p:sp>
        <p:nvSpPr>
          <p:cNvPr id="15" name="Text Box 15"/>
          <p:cNvSpPr txBox="1">
            <a:spLocks noChangeArrowheads="1"/>
          </p:cNvSpPr>
          <p:nvPr/>
        </p:nvSpPr>
        <p:spPr bwMode="auto">
          <a:xfrm>
            <a:off x="762000" y="4191000"/>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D</a:t>
            </a:r>
          </a:p>
        </p:txBody>
      </p:sp>
      <p:sp>
        <p:nvSpPr>
          <p:cNvPr id="16" name="Text Box 16"/>
          <p:cNvSpPr txBox="1">
            <a:spLocks noChangeArrowheads="1"/>
          </p:cNvSpPr>
          <p:nvPr/>
        </p:nvSpPr>
        <p:spPr bwMode="auto">
          <a:xfrm>
            <a:off x="850900" y="3302000"/>
            <a:ext cx="304800" cy="400110"/>
          </a:xfrm>
          <a:prstGeom prst="rect">
            <a:avLst/>
          </a:prstGeom>
          <a:noFill/>
          <a:ln w="9525">
            <a:noFill/>
            <a:miter lim="800000"/>
            <a:headEnd/>
            <a:tailEnd/>
          </a:ln>
        </p:spPr>
        <p:txBody>
          <a:bodyPr>
            <a:spAutoFit/>
          </a:bodyPr>
          <a:lstStyle/>
          <a:p>
            <a:pPr>
              <a:spcBef>
                <a:spcPct val="50000"/>
              </a:spcBef>
            </a:pPr>
            <a:r>
              <a:rPr lang="en-US" sz="2000" smtClean="0">
                <a:latin typeface="Times New Roman" pitchFamily="18" charset="0"/>
                <a:cs typeface="Times New Roman" pitchFamily="18" charset="0"/>
              </a:rPr>
              <a:t>M</a:t>
            </a:r>
            <a:endParaRPr lang="en-US" sz="2000">
              <a:latin typeface="Times New Roman" pitchFamily="18" charset="0"/>
              <a:cs typeface="Times New Roman" pitchFamily="18" charset="0"/>
            </a:endParaRPr>
          </a:p>
        </p:txBody>
      </p:sp>
      <p:grpSp>
        <p:nvGrpSpPr>
          <p:cNvPr id="17" name="Group 17"/>
          <p:cNvGrpSpPr>
            <a:grpSpLocks/>
          </p:cNvGrpSpPr>
          <p:nvPr/>
        </p:nvGrpSpPr>
        <p:grpSpPr bwMode="auto">
          <a:xfrm>
            <a:off x="1295400" y="3204865"/>
            <a:ext cx="471488" cy="500063"/>
            <a:chOff x="4288" y="2420"/>
            <a:chExt cx="297" cy="315"/>
          </a:xfrm>
        </p:grpSpPr>
        <p:sp>
          <p:nvSpPr>
            <p:cNvPr id="18" name="Text Box 18"/>
            <p:cNvSpPr txBox="1">
              <a:spLocks noChangeArrowheads="1"/>
            </p:cNvSpPr>
            <p:nvPr/>
          </p:nvSpPr>
          <p:spPr bwMode="auto">
            <a:xfrm>
              <a:off x="4288" y="2420"/>
              <a:ext cx="192" cy="209"/>
            </a:xfrm>
            <a:prstGeom prst="rect">
              <a:avLst/>
            </a:prstGeom>
            <a:noFill/>
            <a:ln w="9525">
              <a:noFill/>
              <a:miter lim="800000"/>
              <a:headEnd/>
              <a:tailEnd/>
            </a:ln>
          </p:spPr>
          <p:txBody>
            <a:bodyPr>
              <a:spAutoFit/>
            </a:bodyPr>
            <a:lstStyle/>
            <a:p>
              <a:pPr>
                <a:lnSpc>
                  <a:spcPct val="65000"/>
                </a:lnSpc>
                <a:spcBef>
                  <a:spcPct val="50000"/>
                </a:spcBef>
              </a:pPr>
              <a:r>
                <a:rPr lang="en-US" sz="2400">
                  <a:solidFill>
                    <a:srgbClr val="FF0000"/>
                  </a:solidFill>
                  <a:latin typeface="Times New Roman" pitchFamily="18" charset="0"/>
                  <a:cs typeface="Times New Roman" pitchFamily="18" charset="0"/>
                  <a:sym typeface="Symbol" pitchFamily="18" charset="2"/>
                </a:rPr>
                <a:t></a:t>
              </a:r>
              <a:endParaRPr lang="en-US" sz="2400">
                <a:latin typeface="Times New Roman" pitchFamily="18" charset="0"/>
                <a:cs typeface="Times New Roman" pitchFamily="18" charset="0"/>
              </a:endParaRPr>
            </a:p>
          </p:txBody>
        </p:sp>
        <p:sp>
          <p:nvSpPr>
            <p:cNvPr id="19" name="Rectangle 19"/>
            <p:cNvSpPr>
              <a:spLocks noChangeArrowheads="1"/>
            </p:cNvSpPr>
            <p:nvPr/>
          </p:nvSpPr>
          <p:spPr bwMode="auto">
            <a:xfrm>
              <a:off x="4328" y="2444"/>
              <a:ext cx="257" cy="291"/>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O</a:t>
              </a:r>
            </a:p>
          </p:txBody>
        </p:sp>
      </p:grpSp>
      <p:sp>
        <p:nvSpPr>
          <p:cNvPr id="20" name="Text Box 25"/>
          <p:cNvSpPr txBox="1">
            <a:spLocks noChangeArrowheads="1"/>
          </p:cNvSpPr>
          <p:nvPr/>
        </p:nvSpPr>
        <p:spPr bwMode="auto">
          <a:xfrm>
            <a:off x="762000" y="3119735"/>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sym typeface="Symbol" pitchFamily="18" charset="2"/>
              </a:rPr>
              <a:t></a:t>
            </a:r>
          </a:p>
        </p:txBody>
      </p:sp>
      <p:sp>
        <p:nvSpPr>
          <p:cNvPr id="21" name="Line 26"/>
          <p:cNvSpPr>
            <a:spLocks noChangeShapeType="1"/>
          </p:cNvSpPr>
          <p:nvPr/>
        </p:nvSpPr>
        <p:spPr bwMode="auto">
          <a:xfrm flipH="1">
            <a:off x="469900" y="2514600"/>
            <a:ext cx="4572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cxnSp>
        <p:nvCxnSpPr>
          <p:cNvPr id="22" name="Straight Connector 21"/>
          <p:cNvCxnSpPr>
            <a:endCxn id="6" idx="1"/>
          </p:cNvCxnSpPr>
          <p:nvPr/>
        </p:nvCxnSpPr>
        <p:spPr>
          <a:xfrm rot="5400000">
            <a:off x="726134" y="3545533"/>
            <a:ext cx="833733"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16"/>
          <p:cNvSpPr txBox="1">
            <a:spLocks noChangeArrowheads="1"/>
          </p:cNvSpPr>
          <p:nvPr/>
        </p:nvSpPr>
        <p:spPr bwMode="auto">
          <a:xfrm>
            <a:off x="1219200" y="2957155"/>
            <a:ext cx="304800" cy="400110"/>
          </a:xfrm>
          <a:prstGeom prst="rect">
            <a:avLst/>
          </a:prstGeom>
          <a:noFill/>
          <a:ln w="9525">
            <a:noFill/>
            <a:miter lim="800000"/>
            <a:headEnd/>
            <a:tailEnd/>
          </a:ln>
        </p:spPr>
        <p:txBody>
          <a:bodyPr>
            <a:spAutoFit/>
          </a:bodyPr>
          <a:lstStyle/>
          <a:p>
            <a:pPr>
              <a:spcBef>
                <a:spcPct val="50000"/>
              </a:spcBef>
            </a:pPr>
            <a:r>
              <a:rPr lang="en-US" sz="2000" smtClean="0">
                <a:latin typeface="Times New Roman" pitchFamily="18" charset="0"/>
                <a:cs typeface="Times New Roman" pitchFamily="18" charset="0"/>
              </a:rPr>
              <a:t>E</a:t>
            </a:r>
            <a:endParaRPr lang="en-US" sz="2000">
              <a:latin typeface="Times New Roman" pitchFamily="18" charset="0"/>
              <a:cs typeface="Times New Roman" pitchFamily="18" charset="0"/>
            </a:endParaRPr>
          </a:p>
        </p:txBody>
      </p:sp>
      <p:cxnSp>
        <p:nvCxnSpPr>
          <p:cNvPr id="24" name="Straight Connector 23"/>
          <p:cNvCxnSpPr/>
          <p:nvPr/>
        </p:nvCxnSpPr>
        <p:spPr>
          <a:xfrm rot="10800000" flipV="1">
            <a:off x="685800" y="3281065"/>
            <a:ext cx="76200" cy="159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1143000" y="3281065"/>
            <a:ext cx="76200" cy="15909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 Box 21"/>
          <p:cNvSpPr txBox="1">
            <a:spLocks noChangeArrowheads="1"/>
          </p:cNvSpPr>
          <p:nvPr/>
        </p:nvSpPr>
        <p:spPr bwMode="auto">
          <a:xfrm>
            <a:off x="152400" y="676275"/>
            <a:ext cx="8763000" cy="1554272"/>
          </a:xfrm>
          <a:prstGeom prst="rect">
            <a:avLst/>
          </a:prstGeom>
          <a:solidFill>
            <a:schemeClr val="bg1"/>
          </a:solidFill>
          <a:ln w="9525">
            <a:solidFill>
              <a:schemeClr val="bg1"/>
            </a:solidFill>
            <a:miter lim="800000"/>
            <a:headEnd/>
            <a:tailEnd/>
          </a:ln>
          <a:effectLst/>
        </p:spPr>
        <p:txBody>
          <a:bodyPr>
            <a:spAutoFit/>
          </a:bodyPr>
          <a:lstStyle/>
          <a:p>
            <a:pPr eaLnBrk="0" hangingPunct="0">
              <a:spcBef>
                <a:spcPct val="50000"/>
              </a:spcBef>
            </a:pPr>
            <a:r>
              <a:rPr lang="en-US" sz="1900" smtClean="0">
                <a:latin typeface="Arial" charset="0"/>
              </a:rPr>
              <a:t>Cho đường tròn (O;R) đường kính AB. Gọi M là 1 điểm thuộc bán kính OA. Qua M vẽ dây CD vuông góc với AB. Lấy điểm E đối xứng với A qua M. </a:t>
            </a:r>
          </a:p>
          <a:p>
            <a:pPr marL="457200" indent="-457200" eaLnBrk="0" hangingPunct="0">
              <a:spcBef>
                <a:spcPct val="50000"/>
              </a:spcBef>
            </a:pPr>
            <a:r>
              <a:rPr lang="en-US" sz="1900" smtClean="0">
                <a:latin typeface="Arial" charset="0"/>
              </a:rPr>
              <a:t>a) Tứ giác ACED là hình gì? Tại sao?</a:t>
            </a:r>
          </a:p>
          <a:p>
            <a:pPr marL="457200" indent="-457200" eaLnBrk="0" hangingPunct="0">
              <a:spcBef>
                <a:spcPct val="50000"/>
              </a:spcBef>
              <a:buAutoNum type="alphaLcParenR"/>
            </a:pPr>
            <a:endParaRPr lang="en-US" sz="1900">
              <a:latin typeface="Times New Roman" pitchFamily="18" charset="0"/>
            </a:endParaRPr>
          </a:p>
        </p:txBody>
      </p:sp>
      <p:sp>
        <p:nvSpPr>
          <p:cNvPr id="28" name="TextBox 27"/>
          <p:cNvSpPr txBox="1"/>
          <p:nvPr/>
        </p:nvSpPr>
        <p:spPr>
          <a:xfrm>
            <a:off x="76200" y="76200"/>
            <a:ext cx="4495800" cy="584775"/>
          </a:xfrm>
          <a:prstGeom prst="rect">
            <a:avLst/>
          </a:prstGeom>
          <a:noFill/>
        </p:spPr>
        <p:txBody>
          <a:bodyPr wrap="square" rtlCol="0">
            <a:spAutoFit/>
          </a:bodyPr>
          <a:lstStyle/>
          <a:p>
            <a:r>
              <a:rPr lang="en-US" sz="3200" u="sng" smtClean="0">
                <a:solidFill>
                  <a:srgbClr val="FF0000"/>
                </a:solidFill>
              </a:rPr>
              <a:t>Bài tập luyện tập</a:t>
            </a:r>
            <a:endParaRPr lang="en-US" sz="3200" u="sng">
              <a:solidFill>
                <a:srgbClr val="FF0000"/>
              </a:solidFill>
            </a:endParaRPr>
          </a:p>
        </p:txBody>
      </p:sp>
      <p:sp>
        <p:nvSpPr>
          <p:cNvPr id="29" name="TextBox 28"/>
          <p:cNvSpPr txBox="1"/>
          <p:nvPr/>
        </p:nvSpPr>
        <p:spPr>
          <a:xfrm>
            <a:off x="2895600" y="2446853"/>
            <a:ext cx="6400800" cy="1938992"/>
          </a:xfrm>
          <a:prstGeom prst="rect">
            <a:avLst/>
          </a:prstGeom>
          <a:noFill/>
        </p:spPr>
        <p:txBody>
          <a:bodyPr wrap="square" rtlCol="0">
            <a:spAutoFit/>
          </a:bodyPr>
          <a:lstStyle/>
          <a:p>
            <a:r>
              <a:rPr lang="en-US" sz="2000" smtClean="0">
                <a:latin typeface=".VnArial" pitchFamily="34" charset="0"/>
              </a:rPr>
              <a:t>XÐt (O, ) cã d©y CD </a:t>
            </a:r>
            <a:r>
              <a:rPr lang="en-US" sz="2000" smtClean="0">
                <a:latin typeface=".VnArial" pitchFamily="34" charset="0"/>
                <a:sym typeface="Symbol"/>
              </a:rPr>
              <a:t> </a:t>
            </a:r>
            <a:r>
              <a:rPr lang="en-US" sz="2000" b="1" smtClean="0">
                <a:latin typeface="Times New Roman" pitchFamily="18" charset="0"/>
                <a:cs typeface="Times New Roman" pitchFamily="18" charset="0"/>
                <a:sym typeface="Symbol"/>
              </a:rPr>
              <a:t>đường kính  </a:t>
            </a:r>
            <a:r>
              <a:rPr lang="en-US" sz="2000" smtClean="0">
                <a:latin typeface=".VnArial" pitchFamily="34" charset="0"/>
              </a:rPr>
              <a:t>AB t¹i M (gt) </a:t>
            </a:r>
          </a:p>
          <a:p>
            <a:r>
              <a:rPr lang="en-US" sz="2000" smtClean="0">
                <a:latin typeface=".VnArial" pitchFamily="34" charset="0"/>
              </a:rPr>
              <a:t>=&gt; M lµ trung ®iÓm cña CD(quan hÖ ®k vµ d©y) .(1)</a:t>
            </a:r>
          </a:p>
          <a:p>
            <a:r>
              <a:rPr lang="en-US" sz="2000" smtClean="0">
                <a:latin typeface=".VnArial" pitchFamily="34" charset="0"/>
              </a:rPr>
              <a:t>E ®èi xøng víi A qua M nªn M lµ trung ®iÓm cña AE (2)</a:t>
            </a:r>
          </a:p>
          <a:p>
            <a:pPr lvl="0"/>
            <a:r>
              <a:rPr lang="fr-FR" sz="2000" smtClean="0">
                <a:latin typeface=".VnArial" pitchFamily="34" charset="0"/>
              </a:rPr>
              <a:t> </a:t>
            </a:r>
            <a:r>
              <a:rPr lang="fr-FR" sz="2000" smtClean="0">
                <a:latin typeface="Times New Roman" pitchFamily="18" charset="0"/>
                <a:cs typeface="Times New Roman" pitchFamily="18" charset="0"/>
              </a:rPr>
              <a:t>Từ (1) và (2) </a:t>
            </a:r>
            <a:r>
              <a:rPr lang="fr-FR" sz="2000" smtClean="0">
                <a:latin typeface=".VnArial" pitchFamily="34" charset="0"/>
              </a:rPr>
              <a:t>=&gt;  ACED lµ h×nh b×nh hµnh (dhnb)</a:t>
            </a:r>
          </a:p>
          <a:p>
            <a:pPr lvl="0"/>
            <a:r>
              <a:rPr lang="fr-FR" sz="2000" smtClean="0">
                <a:latin typeface=".VnArial" pitchFamily="34" charset="0"/>
              </a:rPr>
              <a:t> l¹i cã CD</a:t>
            </a:r>
            <a:r>
              <a:rPr lang="en-US" sz="2000" smtClean="0">
                <a:latin typeface=".VnArial" pitchFamily="34" charset="0"/>
                <a:sym typeface="Symbol"/>
              </a:rPr>
              <a:t></a:t>
            </a:r>
            <a:r>
              <a:rPr lang="en-US" sz="2000" smtClean="0">
                <a:latin typeface=".VnArial" pitchFamily="34" charset="0"/>
              </a:rPr>
              <a:t>AB (gt)  =&gt; </a:t>
            </a:r>
            <a:r>
              <a:rPr lang="fr-FR" sz="2000" smtClean="0">
                <a:latin typeface=".VnArial" pitchFamily="34" charset="0"/>
              </a:rPr>
              <a:t>ACED lµ h×nh thoi(dhnb)</a:t>
            </a:r>
            <a:endParaRPr lang="en-US" sz="2000" smtClean="0">
              <a:latin typeface=".VnArial" pitchFamily="34" charset="0"/>
            </a:endParaRPr>
          </a:p>
          <a:p>
            <a:endParaRPr lang="en-US" sz="2000"/>
          </a:p>
        </p:txBody>
      </p:sp>
      <p:sp>
        <p:nvSpPr>
          <p:cNvPr id="30" name="TextBox 29"/>
          <p:cNvSpPr txBox="1"/>
          <p:nvPr/>
        </p:nvSpPr>
        <p:spPr>
          <a:xfrm>
            <a:off x="4343400" y="1752600"/>
            <a:ext cx="1219200" cy="584775"/>
          </a:xfrm>
          <a:prstGeom prst="rect">
            <a:avLst/>
          </a:prstGeom>
          <a:noFill/>
        </p:spPr>
        <p:txBody>
          <a:bodyPr wrap="square" rtlCol="0">
            <a:spAutoFit/>
          </a:bodyPr>
          <a:lstStyle/>
          <a:p>
            <a:r>
              <a:rPr lang="en-US" sz="3200" u="sng" smtClean="0">
                <a:solidFill>
                  <a:srgbClr val="FF0000"/>
                </a:solidFill>
                <a:latin typeface=".VnArial" pitchFamily="34" charset="0"/>
              </a:rPr>
              <a:t>Gi¶i:</a:t>
            </a:r>
            <a:endParaRPr lang="en-US" sz="3200" u="sng">
              <a:solidFill>
                <a:srgbClr val="FF0000"/>
              </a:solidFill>
              <a:latin typeface=".Vn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152400" y="676275"/>
            <a:ext cx="8763000" cy="1554272"/>
          </a:xfrm>
          <a:prstGeom prst="rect">
            <a:avLst/>
          </a:prstGeom>
          <a:solidFill>
            <a:schemeClr val="bg1"/>
          </a:solidFill>
          <a:ln w="9525">
            <a:solidFill>
              <a:schemeClr val="bg1"/>
            </a:solidFill>
            <a:miter lim="800000"/>
            <a:headEnd/>
            <a:tailEnd/>
          </a:ln>
          <a:effectLst/>
        </p:spPr>
        <p:txBody>
          <a:bodyPr>
            <a:spAutoFit/>
          </a:bodyPr>
          <a:lstStyle/>
          <a:p>
            <a:pPr eaLnBrk="0" hangingPunct="0">
              <a:spcBef>
                <a:spcPct val="50000"/>
              </a:spcBef>
            </a:pPr>
            <a:r>
              <a:rPr lang="en-US" sz="1900" smtClean="0">
                <a:latin typeface="Arial" charset="0"/>
              </a:rPr>
              <a:t>Cho đường tròn (O;R) đường kính AB. Gọi M là 1 điểm thuộc bán kính OA. Qua M vẽ dây CD vuông góc với AB. Lấy điểm E đối xứng với A qua M. </a:t>
            </a:r>
          </a:p>
          <a:p>
            <a:pPr marL="457200" indent="-457200" eaLnBrk="0" hangingPunct="0">
              <a:spcBef>
                <a:spcPct val="50000"/>
              </a:spcBef>
            </a:pPr>
            <a:r>
              <a:rPr lang="en-US" sz="1900" smtClean="0">
                <a:latin typeface="Arial" charset="0"/>
              </a:rPr>
              <a:t>a) Tứ giác ACED là hình gì? Tại sao?</a:t>
            </a:r>
          </a:p>
          <a:p>
            <a:pPr marL="457200" indent="-457200" eaLnBrk="0" hangingPunct="0">
              <a:spcBef>
                <a:spcPct val="50000"/>
              </a:spcBef>
              <a:buAutoNum type="alphaLcParenR"/>
            </a:pPr>
            <a:endParaRPr lang="en-US" sz="1900">
              <a:latin typeface="Times New Roman" pitchFamily="18" charset="0"/>
            </a:endParaRPr>
          </a:p>
        </p:txBody>
      </p:sp>
      <p:sp>
        <p:nvSpPr>
          <p:cNvPr id="3" name="TextBox 2"/>
          <p:cNvSpPr txBox="1"/>
          <p:nvPr/>
        </p:nvSpPr>
        <p:spPr>
          <a:xfrm>
            <a:off x="76200" y="76200"/>
            <a:ext cx="4495800" cy="584775"/>
          </a:xfrm>
          <a:prstGeom prst="rect">
            <a:avLst/>
          </a:prstGeom>
          <a:noFill/>
        </p:spPr>
        <p:txBody>
          <a:bodyPr wrap="square" rtlCol="0">
            <a:spAutoFit/>
          </a:bodyPr>
          <a:lstStyle/>
          <a:p>
            <a:r>
              <a:rPr lang="en-US" sz="3200" u="sng" smtClean="0">
                <a:solidFill>
                  <a:srgbClr val="FF0000"/>
                </a:solidFill>
              </a:rPr>
              <a:t>Bài tập luyện tập</a:t>
            </a:r>
            <a:endParaRPr lang="en-US" sz="3200" u="sng">
              <a:solidFill>
                <a:srgbClr val="FF0000"/>
              </a:solidFill>
            </a:endParaRPr>
          </a:p>
        </p:txBody>
      </p:sp>
      <p:sp>
        <p:nvSpPr>
          <p:cNvPr id="7" name="Oval 3"/>
          <p:cNvSpPr>
            <a:spLocks noChangeArrowheads="1"/>
          </p:cNvSpPr>
          <p:nvPr/>
        </p:nvSpPr>
        <p:spPr bwMode="auto">
          <a:xfrm>
            <a:off x="6553200" y="2516088"/>
            <a:ext cx="1981200" cy="1981200"/>
          </a:xfrm>
          <a:prstGeom prst="ellipse">
            <a:avLst/>
          </a:prstGeom>
          <a:noFill/>
          <a:ln w="12700">
            <a:solidFill>
              <a:schemeClr val="tx1"/>
            </a:solidFill>
            <a:round/>
            <a:headEnd/>
            <a:tailEnd/>
          </a:ln>
        </p:spPr>
        <p:txBody>
          <a:bodyPr wrap="none" anchor="ctr"/>
          <a:lstStyle/>
          <a:p>
            <a:endParaRPr lang="en-US" sz="2400">
              <a:latin typeface="Times New Roman" pitchFamily="18" charset="0"/>
              <a:cs typeface="Times New Roman" pitchFamily="18" charset="0"/>
            </a:endParaRPr>
          </a:p>
        </p:txBody>
      </p:sp>
      <p:sp>
        <p:nvSpPr>
          <p:cNvPr id="8" name="Line 4"/>
          <p:cNvSpPr>
            <a:spLocks noChangeShapeType="1"/>
          </p:cNvSpPr>
          <p:nvPr/>
        </p:nvSpPr>
        <p:spPr bwMode="auto">
          <a:xfrm>
            <a:off x="6553200" y="3506688"/>
            <a:ext cx="1981200" cy="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9" name="Line 5"/>
          <p:cNvSpPr>
            <a:spLocks noChangeShapeType="1"/>
          </p:cNvSpPr>
          <p:nvPr/>
        </p:nvSpPr>
        <p:spPr bwMode="auto">
          <a:xfrm>
            <a:off x="7010400" y="2668488"/>
            <a:ext cx="0" cy="16764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0" name="Line 7"/>
          <p:cNvSpPr>
            <a:spLocks noChangeShapeType="1"/>
          </p:cNvSpPr>
          <p:nvPr/>
        </p:nvSpPr>
        <p:spPr bwMode="auto">
          <a:xfrm>
            <a:off x="7010400" y="2668488"/>
            <a:ext cx="15240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1" name="Line 8"/>
          <p:cNvSpPr>
            <a:spLocks noChangeShapeType="1"/>
          </p:cNvSpPr>
          <p:nvPr/>
        </p:nvSpPr>
        <p:spPr bwMode="auto">
          <a:xfrm>
            <a:off x="7010400" y="2674838"/>
            <a:ext cx="457200" cy="836315"/>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2" name="Line 9"/>
          <p:cNvSpPr>
            <a:spLocks noChangeShapeType="1"/>
          </p:cNvSpPr>
          <p:nvPr/>
        </p:nvSpPr>
        <p:spPr bwMode="auto">
          <a:xfrm>
            <a:off x="6553200" y="3506688"/>
            <a:ext cx="4572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3" name="Line 10"/>
          <p:cNvSpPr>
            <a:spLocks noChangeShapeType="1"/>
          </p:cNvSpPr>
          <p:nvPr/>
        </p:nvSpPr>
        <p:spPr bwMode="auto">
          <a:xfrm flipH="1">
            <a:off x="7016750" y="3506688"/>
            <a:ext cx="15240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4" name="Rectangle 11"/>
          <p:cNvSpPr>
            <a:spLocks noChangeArrowheads="1"/>
          </p:cNvSpPr>
          <p:nvPr/>
        </p:nvSpPr>
        <p:spPr bwMode="auto">
          <a:xfrm>
            <a:off x="7010400" y="3430488"/>
            <a:ext cx="76200" cy="76200"/>
          </a:xfrm>
          <a:prstGeom prst="rect">
            <a:avLst/>
          </a:prstGeom>
          <a:noFill/>
          <a:ln w="9525">
            <a:solidFill>
              <a:schemeClr val="tx1"/>
            </a:solidFill>
            <a:miter lim="800000"/>
            <a:headEnd/>
            <a:tailEnd/>
          </a:ln>
        </p:spPr>
        <p:txBody>
          <a:bodyPr wrap="none" anchor="ctr"/>
          <a:lstStyle/>
          <a:p>
            <a:endParaRPr lang="en-US" sz="2400">
              <a:latin typeface="Times New Roman" pitchFamily="18" charset="0"/>
              <a:cs typeface="Times New Roman" pitchFamily="18" charset="0"/>
            </a:endParaRPr>
          </a:p>
        </p:txBody>
      </p:sp>
      <p:sp>
        <p:nvSpPr>
          <p:cNvPr id="15" name="Text Box 12"/>
          <p:cNvSpPr txBox="1">
            <a:spLocks noChangeArrowheads="1"/>
          </p:cNvSpPr>
          <p:nvPr/>
        </p:nvSpPr>
        <p:spPr bwMode="auto">
          <a:xfrm>
            <a:off x="6248400" y="3271738"/>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A</a:t>
            </a:r>
          </a:p>
        </p:txBody>
      </p:sp>
      <p:sp>
        <p:nvSpPr>
          <p:cNvPr id="16" name="Text Box 13"/>
          <p:cNvSpPr txBox="1">
            <a:spLocks noChangeArrowheads="1"/>
          </p:cNvSpPr>
          <p:nvPr/>
        </p:nvSpPr>
        <p:spPr bwMode="auto">
          <a:xfrm>
            <a:off x="8534400" y="3278088"/>
            <a:ext cx="4572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B</a:t>
            </a:r>
          </a:p>
        </p:txBody>
      </p:sp>
      <p:sp>
        <p:nvSpPr>
          <p:cNvPr id="17" name="Text Box 14"/>
          <p:cNvSpPr txBox="1">
            <a:spLocks noChangeArrowheads="1"/>
          </p:cNvSpPr>
          <p:nvPr/>
        </p:nvSpPr>
        <p:spPr bwMode="auto">
          <a:xfrm>
            <a:off x="6858000" y="2287488"/>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C</a:t>
            </a:r>
          </a:p>
        </p:txBody>
      </p:sp>
      <p:sp>
        <p:nvSpPr>
          <p:cNvPr id="18" name="Text Box 15"/>
          <p:cNvSpPr txBox="1">
            <a:spLocks noChangeArrowheads="1"/>
          </p:cNvSpPr>
          <p:nvPr/>
        </p:nvSpPr>
        <p:spPr bwMode="auto">
          <a:xfrm>
            <a:off x="6858000" y="4344888"/>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D</a:t>
            </a:r>
          </a:p>
        </p:txBody>
      </p:sp>
      <p:sp>
        <p:nvSpPr>
          <p:cNvPr id="19" name="Text Box 16"/>
          <p:cNvSpPr txBox="1">
            <a:spLocks noChangeArrowheads="1"/>
          </p:cNvSpPr>
          <p:nvPr/>
        </p:nvSpPr>
        <p:spPr bwMode="auto">
          <a:xfrm>
            <a:off x="6946900" y="3455888"/>
            <a:ext cx="304800" cy="400110"/>
          </a:xfrm>
          <a:prstGeom prst="rect">
            <a:avLst/>
          </a:prstGeom>
          <a:noFill/>
          <a:ln w="9525">
            <a:noFill/>
            <a:miter lim="800000"/>
            <a:headEnd/>
            <a:tailEnd/>
          </a:ln>
        </p:spPr>
        <p:txBody>
          <a:bodyPr>
            <a:spAutoFit/>
          </a:bodyPr>
          <a:lstStyle/>
          <a:p>
            <a:pPr>
              <a:spcBef>
                <a:spcPct val="50000"/>
              </a:spcBef>
            </a:pPr>
            <a:r>
              <a:rPr lang="en-US" sz="2000" smtClean="0">
                <a:latin typeface="Times New Roman" pitchFamily="18" charset="0"/>
                <a:cs typeface="Times New Roman" pitchFamily="18" charset="0"/>
              </a:rPr>
              <a:t>M</a:t>
            </a:r>
            <a:endParaRPr lang="en-US" sz="2000">
              <a:latin typeface="Times New Roman" pitchFamily="18" charset="0"/>
              <a:cs typeface="Times New Roman" pitchFamily="18" charset="0"/>
            </a:endParaRPr>
          </a:p>
        </p:txBody>
      </p:sp>
      <p:grpSp>
        <p:nvGrpSpPr>
          <p:cNvPr id="4" name="Group 17"/>
          <p:cNvGrpSpPr>
            <a:grpSpLocks/>
          </p:cNvGrpSpPr>
          <p:nvPr/>
        </p:nvGrpSpPr>
        <p:grpSpPr bwMode="auto">
          <a:xfrm>
            <a:off x="7391400" y="3358753"/>
            <a:ext cx="471488" cy="500063"/>
            <a:chOff x="4288" y="2420"/>
            <a:chExt cx="297" cy="315"/>
          </a:xfrm>
        </p:grpSpPr>
        <p:sp>
          <p:nvSpPr>
            <p:cNvPr id="21" name="Text Box 18"/>
            <p:cNvSpPr txBox="1">
              <a:spLocks noChangeArrowheads="1"/>
            </p:cNvSpPr>
            <p:nvPr/>
          </p:nvSpPr>
          <p:spPr bwMode="auto">
            <a:xfrm>
              <a:off x="4288" y="2420"/>
              <a:ext cx="192" cy="209"/>
            </a:xfrm>
            <a:prstGeom prst="rect">
              <a:avLst/>
            </a:prstGeom>
            <a:noFill/>
            <a:ln w="9525">
              <a:noFill/>
              <a:miter lim="800000"/>
              <a:headEnd/>
              <a:tailEnd/>
            </a:ln>
          </p:spPr>
          <p:txBody>
            <a:bodyPr>
              <a:spAutoFit/>
            </a:bodyPr>
            <a:lstStyle/>
            <a:p>
              <a:pPr>
                <a:lnSpc>
                  <a:spcPct val="65000"/>
                </a:lnSpc>
                <a:spcBef>
                  <a:spcPct val="50000"/>
                </a:spcBef>
              </a:pPr>
              <a:r>
                <a:rPr lang="en-US" sz="2400">
                  <a:solidFill>
                    <a:srgbClr val="FF0000"/>
                  </a:solidFill>
                  <a:latin typeface="Times New Roman" pitchFamily="18" charset="0"/>
                  <a:cs typeface="Times New Roman" pitchFamily="18" charset="0"/>
                  <a:sym typeface="Symbol" pitchFamily="18" charset="2"/>
                </a:rPr>
                <a:t></a:t>
              </a:r>
              <a:endParaRPr lang="en-US" sz="2400">
                <a:latin typeface="Times New Roman" pitchFamily="18" charset="0"/>
                <a:cs typeface="Times New Roman" pitchFamily="18" charset="0"/>
              </a:endParaRPr>
            </a:p>
          </p:txBody>
        </p:sp>
        <p:sp>
          <p:nvSpPr>
            <p:cNvPr id="22" name="Rectangle 19"/>
            <p:cNvSpPr>
              <a:spLocks noChangeArrowheads="1"/>
            </p:cNvSpPr>
            <p:nvPr/>
          </p:nvSpPr>
          <p:spPr bwMode="auto">
            <a:xfrm>
              <a:off x="4328" y="2444"/>
              <a:ext cx="257" cy="291"/>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O</a:t>
              </a:r>
            </a:p>
          </p:txBody>
        </p:sp>
      </p:grpSp>
      <p:sp>
        <p:nvSpPr>
          <p:cNvPr id="23" name="Text Box 25"/>
          <p:cNvSpPr txBox="1">
            <a:spLocks noChangeArrowheads="1"/>
          </p:cNvSpPr>
          <p:nvPr/>
        </p:nvSpPr>
        <p:spPr bwMode="auto">
          <a:xfrm>
            <a:off x="6858000" y="3273623"/>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sym typeface="Symbol" pitchFamily="18" charset="2"/>
              </a:rPr>
              <a:t></a:t>
            </a:r>
          </a:p>
        </p:txBody>
      </p:sp>
      <p:sp>
        <p:nvSpPr>
          <p:cNvPr id="24" name="Line 26"/>
          <p:cNvSpPr>
            <a:spLocks noChangeShapeType="1"/>
          </p:cNvSpPr>
          <p:nvPr/>
        </p:nvSpPr>
        <p:spPr bwMode="auto">
          <a:xfrm flipH="1">
            <a:off x="6565900" y="2668488"/>
            <a:ext cx="4572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cxnSp>
        <p:nvCxnSpPr>
          <p:cNvPr id="26" name="Straight Connector 25"/>
          <p:cNvCxnSpPr>
            <a:endCxn id="9" idx="1"/>
          </p:cNvCxnSpPr>
          <p:nvPr/>
        </p:nvCxnSpPr>
        <p:spPr>
          <a:xfrm rot="5400000">
            <a:off x="6822134" y="3699421"/>
            <a:ext cx="833733"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Box 16"/>
          <p:cNvSpPr txBox="1">
            <a:spLocks noChangeArrowheads="1"/>
          </p:cNvSpPr>
          <p:nvPr/>
        </p:nvSpPr>
        <p:spPr bwMode="auto">
          <a:xfrm>
            <a:off x="7315200" y="3111043"/>
            <a:ext cx="304800" cy="400110"/>
          </a:xfrm>
          <a:prstGeom prst="rect">
            <a:avLst/>
          </a:prstGeom>
          <a:noFill/>
          <a:ln w="9525">
            <a:noFill/>
            <a:miter lim="800000"/>
            <a:headEnd/>
            <a:tailEnd/>
          </a:ln>
        </p:spPr>
        <p:txBody>
          <a:bodyPr>
            <a:spAutoFit/>
          </a:bodyPr>
          <a:lstStyle/>
          <a:p>
            <a:pPr>
              <a:spcBef>
                <a:spcPct val="50000"/>
              </a:spcBef>
            </a:pPr>
            <a:r>
              <a:rPr lang="en-US" sz="2000" smtClean="0">
                <a:latin typeface="Times New Roman" pitchFamily="18" charset="0"/>
                <a:cs typeface="Times New Roman" pitchFamily="18" charset="0"/>
              </a:rPr>
              <a:t>E</a:t>
            </a:r>
            <a:endParaRPr lang="en-US" sz="2000">
              <a:latin typeface="Times New Roman" pitchFamily="18" charset="0"/>
              <a:cs typeface="Times New Roman" pitchFamily="18" charset="0"/>
            </a:endParaRPr>
          </a:p>
        </p:txBody>
      </p:sp>
      <p:cxnSp>
        <p:nvCxnSpPr>
          <p:cNvPr id="32" name="Straight Connector 31"/>
          <p:cNvCxnSpPr/>
          <p:nvPr/>
        </p:nvCxnSpPr>
        <p:spPr>
          <a:xfrm rot="10800000" flipV="1">
            <a:off x="6781800" y="3434953"/>
            <a:ext cx="76200" cy="159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7239000" y="3434953"/>
            <a:ext cx="76200" cy="159097"/>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 y="2096869"/>
            <a:ext cx="7315200" cy="646331"/>
          </a:xfrm>
          <a:prstGeom prst="rect">
            <a:avLst/>
          </a:prstGeom>
          <a:noFill/>
        </p:spPr>
        <p:txBody>
          <a:bodyPr wrap="square" rtlCol="0">
            <a:spAutoFit/>
          </a:bodyPr>
          <a:lstStyle/>
          <a:p>
            <a:r>
              <a:rPr lang="en-US" smtClean="0">
                <a:latin typeface="Arial" charset="0"/>
              </a:rPr>
              <a:t>b) Chứng minh E là trực tâm của tam giác CDB.</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152400" y="676275"/>
            <a:ext cx="8763000" cy="1554272"/>
          </a:xfrm>
          <a:prstGeom prst="rect">
            <a:avLst/>
          </a:prstGeom>
          <a:solidFill>
            <a:schemeClr val="bg1"/>
          </a:solidFill>
          <a:ln w="9525">
            <a:solidFill>
              <a:schemeClr val="bg1"/>
            </a:solidFill>
            <a:miter lim="800000"/>
            <a:headEnd/>
            <a:tailEnd/>
          </a:ln>
          <a:effectLst/>
        </p:spPr>
        <p:txBody>
          <a:bodyPr>
            <a:spAutoFit/>
          </a:bodyPr>
          <a:lstStyle/>
          <a:p>
            <a:pPr eaLnBrk="0" hangingPunct="0">
              <a:spcBef>
                <a:spcPct val="50000"/>
              </a:spcBef>
            </a:pPr>
            <a:r>
              <a:rPr lang="en-US" sz="1900" smtClean="0">
                <a:latin typeface="Arial" charset="0"/>
              </a:rPr>
              <a:t>Cho đường tròn (O;R) đường kính AB. Gọi M là 1 điểm thuộc bán kính OA. Qua M vẽ dây CD vuông góc với AB. Lấy điểm E đối xứng với A qua M. </a:t>
            </a:r>
          </a:p>
          <a:p>
            <a:pPr marL="457200" indent="-457200" eaLnBrk="0" hangingPunct="0">
              <a:spcBef>
                <a:spcPct val="50000"/>
              </a:spcBef>
            </a:pPr>
            <a:r>
              <a:rPr lang="en-US" sz="1900" smtClean="0">
                <a:latin typeface="Arial" charset="0"/>
              </a:rPr>
              <a:t>a) Tứ giác ACED là hình gì? Tại sao?</a:t>
            </a:r>
          </a:p>
          <a:p>
            <a:pPr marL="457200" indent="-457200" eaLnBrk="0" hangingPunct="0">
              <a:spcBef>
                <a:spcPct val="50000"/>
              </a:spcBef>
              <a:buAutoNum type="alphaLcParenR"/>
            </a:pPr>
            <a:endParaRPr lang="en-US" sz="1900">
              <a:latin typeface="Times New Roman" pitchFamily="18" charset="0"/>
            </a:endParaRPr>
          </a:p>
        </p:txBody>
      </p:sp>
      <p:sp>
        <p:nvSpPr>
          <p:cNvPr id="4" name="TextBox 3"/>
          <p:cNvSpPr txBox="1"/>
          <p:nvPr/>
        </p:nvSpPr>
        <p:spPr>
          <a:xfrm>
            <a:off x="152400" y="2133600"/>
            <a:ext cx="4648200" cy="646331"/>
          </a:xfrm>
          <a:prstGeom prst="rect">
            <a:avLst/>
          </a:prstGeom>
          <a:noFill/>
        </p:spPr>
        <p:txBody>
          <a:bodyPr wrap="square" rtlCol="0">
            <a:spAutoFit/>
          </a:bodyPr>
          <a:lstStyle/>
          <a:p>
            <a:r>
              <a:rPr lang="en-US" smtClean="0">
                <a:latin typeface="Arial" charset="0"/>
              </a:rPr>
              <a:t>c) Giả sử R= 20cm,OM = 6cm. Tính CD.</a:t>
            </a:r>
          </a:p>
          <a:p>
            <a:endParaRPr lang="en-US"/>
          </a:p>
        </p:txBody>
      </p:sp>
      <p:graphicFrame>
        <p:nvGraphicFramePr>
          <p:cNvPr id="20485" name="Object 5"/>
          <p:cNvGraphicFramePr>
            <a:graphicFrameLocks noChangeAspect="1"/>
          </p:cNvGraphicFramePr>
          <p:nvPr/>
        </p:nvGraphicFramePr>
        <p:xfrm>
          <a:off x="1219200" y="3921387"/>
          <a:ext cx="1981200" cy="385282"/>
        </p:xfrm>
        <a:graphic>
          <a:graphicData uri="http://schemas.openxmlformats.org/presentationml/2006/ole">
            <p:oleObj spid="_x0000_s2050" name="Equation" r:id="rId3" imgW="1307880" imgH="279360" progId="Equation.DSMT4">
              <p:embed/>
            </p:oleObj>
          </a:graphicData>
        </a:graphic>
      </p:graphicFrame>
      <p:graphicFrame>
        <p:nvGraphicFramePr>
          <p:cNvPr id="5" name="Object 5"/>
          <p:cNvGraphicFramePr>
            <a:graphicFrameLocks noChangeAspect="1"/>
          </p:cNvGraphicFramePr>
          <p:nvPr/>
        </p:nvGraphicFramePr>
        <p:xfrm>
          <a:off x="3276600" y="3886200"/>
          <a:ext cx="1276350" cy="412750"/>
        </p:xfrm>
        <a:graphic>
          <a:graphicData uri="http://schemas.openxmlformats.org/presentationml/2006/ole">
            <p:oleObj spid="_x0000_s2051" name="Equation" r:id="rId4" imgW="787320" imgH="279360" progId="Equation.DSMT4">
              <p:embed/>
            </p:oleObj>
          </a:graphicData>
        </a:graphic>
      </p:graphicFrame>
      <p:sp>
        <p:nvSpPr>
          <p:cNvPr id="31" name="TextBox 30"/>
          <p:cNvSpPr txBox="1"/>
          <p:nvPr/>
        </p:nvSpPr>
        <p:spPr>
          <a:xfrm>
            <a:off x="1524000" y="2691825"/>
            <a:ext cx="1219200" cy="584775"/>
          </a:xfrm>
          <a:prstGeom prst="rect">
            <a:avLst/>
          </a:prstGeom>
          <a:noFill/>
        </p:spPr>
        <p:txBody>
          <a:bodyPr wrap="square" rtlCol="0">
            <a:spAutoFit/>
          </a:bodyPr>
          <a:lstStyle/>
          <a:p>
            <a:r>
              <a:rPr lang="en-US" sz="3200" u="sng" smtClean="0">
                <a:solidFill>
                  <a:srgbClr val="FF0000"/>
                </a:solidFill>
                <a:latin typeface=".VnArial" pitchFamily="34" charset="0"/>
              </a:rPr>
              <a:t>Gi¶i:</a:t>
            </a:r>
            <a:endParaRPr lang="en-US" sz="3200" u="sng">
              <a:solidFill>
                <a:srgbClr val="FF0000"/>
              </a:solidFill>
              <a:latin typeface=".VnArial" pitchFamily="34" charset="0"/>
            </a:endParaRPr>
          </a:p>
        </p:txBody>
      </p:sp>
      <p:sp>
        <p:nvSpPr>
          <p:cNvPr id="34" name="TextBox 33"/>
          <p:cNvSpPr txBox="1"/>
          <p:nvPr/>
        </p:nvSpPr>
        <p:spPr>
          <a:xfrm>
            <a:off x="457200" y="3316069"/>
            <a:ext cx="5334000" cy="646331"/>
          </a:xfrm>
          <a:prstGeom prst="rect">
            <a:avLst/>
          </a:prstGeom>
          <a:noFill/>
        </p:spPr>
        <p:txBody>
          <a:bodyPr wrap="square" rtlCol="0">
            <a:spAutoFit/>
          </a:bodyPr>
          <a:lstStyle/>
          <a:p>
            <a:pPr marL="342900" indent="-342900"/>
            <a:r>
              <a:rPr lang="en-US" smtClean="0">
                <a:latin typeface="Arial" charset="0"/>
              </a:rPr>
              <a:t>c) R= 20cm =&gt; OC=       = 10cm.</a:t>
            </a:r>
          </a:p>
          <a:p>
            <a:pPr marL="342900" indent="-342900"/>
            <a:r>
              <a:rPr lang="en-US" smtClean="0">
                <a:latin typeface="Arial" charset="0"/>
              </a:rPr>
              <a:t>Áp dụng đ/l Pitago cho tam giác vuông MCO có:</a:t>
            </a:r>
            <a:endParaRPr lang="en-US"/>
          </a:p>
        </p:txBody>
      </p:sp>
      <p:sp>
        <p:nvSpPr>
          <p:cNvPr id="35" name="TextBox 34"/>
          <p:cNvSpPr txBox="1"/>
          <p:nvPr/>
        </p:nvSpPr>
        <p:spPr>
          <a:xfrm>
            <a:off x="609600" y="4258270"/>
            <a:ext cx="5181600" cy="923330"/>
          </a:xfrm>
          <a:prstGeom prst="rect">
            <a:avLst/>
          </a:prstGeom>
          <a:noFill/>
        </p:spPr>
        <p:txBody>
          <a:bodyPr wrap="square" rtlCol="0">
            <a:spAutoFit/>
          </a:bodyPr>
          <a:lstStyle/>
          <a:p>
            <a:r>
              <a:rPr lang="en-US" smtClean="0">
                <a:latin typeface="Arial" charset="0"/>
              </a:rPr>
              <a:t>Nên CM = 8cm</a:t>
            </a:r>
          </a:p>
          <a:p>
            <a:r>
              <a:rPr lang="en-US" smtClean="0">
                <a:latin typeface="Arial" charset="0"/>
              </a:rPr>
              <a:t>Mà M là trung điểm của CD</a:t>
            </a:r>
          </a:p>
          <a:p>
            <a:r>
              <a:rPr lang="en-US" smtClean="0">
                <a:latin typeface="Arial" charset="0"/>
              </a:rPr>
              <a:t> =&gt; CD = 2.CM = 16cm</a:t>
            </a:r>
            <a:endParaRPr lang="en-US"/>
          </a:p>
        </p:txBody>
      </p:sp>
      <p:graphicFrame>
        <p:nvGraphicFramePr>
          <p:cNvPr id="20" name="Object 5"/>
          <p:cNvGraphicFramePr>
            <a:graphicFrameLocks noChangeAspect="1"/>
          </p:cNvGraphicFramePr>
          <p:nvPr/>
        </p:nvGraphicFramePr>
        <p:xfrm>
          <a:off x="2743200" y="3190875"/>
          <a:ext cx="250825" cy="542925"/>
        </p:xfrm>
        <a:graphic>
          <a:graphicData uri="http://schemas.openxmlformats.org/presentationml/2006/ole">
            <p:oleObj spid="_x0000_s2052" name="Equation" r:id="rId5" imgW="164880" imgH="393480" progId="Equation.DSMT4">
              <p:embed/>
            </p:oleObj>
          </a:graphicData>
        </a:graphic>
      </p:graphicFrame>
      <p:sp>
        <p:nvSpPr>
          <p:cNvPr id="36" name="TextBox 35"/>
          <p:cNvSpPr txBox="1"/>
          <p:nvPr/>
        </p:nvSpPr>
        <p:spPr>
          <a:xfrm>
            <a:off x="76200" y="76200"/>
            <a:ext cx="4495800" cy="584775"/>
          </a:xfrm>
          <a:prstGeom prst="rect">
            <a:avLst/>
          </a:prstGeom>
          <a:noFill/>
        </p:spPr>
        <p:txBody>
          <a:bodyPr wrap="square" rtlCol="0">
            <a:spAutoFit/>
          </a:bodyPr>
          <a:lstStyle/>
          <a:p>
            <a:r>
              <a:rPr lang="en-US" sz="3200" u="sng" smtClean="0">
                <a:solidFill>
                  <a:srgbClr val="FF0000"/>
                </a:solidFill>
              </a:rPr>
              <a:t>Bài tập luyện tập</a:t>
            </a:r>
            <a:endParaRPr lang="en-US" sz="3200" u="sng">
              <a:solidFill>
                <a:srgbClr val="FF0000"/>
              </a:solidFill>
            </a:endParaRPr>
          </a:p>
        </p:txBody>
      </p:sp>
      <p:sp>
        <p:nvSpPr>
          <p:cNvPr id="37" name="TextBox 36"/>
          <p:cNvSpPr txBox="1"/>
          <p:nvPr/>
        </p:nvSpPr>
        <p:spPr>
          <a:xfrm>
            <a:off x="152400" y="1792069"/>
            <a:ext cx="7315200" cy="646331"/>
          </a:xfrm>
          <a:prstGeom prst="rect">
            <a:avLst/>
          </a:prstGeom>
          <a:noFill/>
        </p:spPr>
        <p:txBody>
          <a:bodyPr wrap="square" rtlCol="0">
            <a:spAutoFit/>
          </a:bodyPr>
          <a:lstStyle/>
          <a:p>
            <a:r>
              <a:rPr lang="en-US" smtClean="0">
                <a:latin typeface="Arial" charset="0"/>
              </a:rPr>
              <a:t>b) Chứng minh E là trực tâm của tam giác CDB.</a:t>
            </a:r>
          </a:p>
          <a:p>
            <a:endParaRPr lang="en-US"/>
          </a:p>
        </p:txBody>
      </p:sp>
      <p:sp>
        <p:nvSpPr>
          <p:cNvPr id="49" name="Oval 3"/>
          <p:cNvSpPr>
            <a:spLocks noChangeArrowheads="1"/>
          </p:cNvSpPr>
          <p:nvPr/>
        </p:nvSpPr>
        <p:spPr bwMode="auto">
          <a:xfrm>
            <a:off x="6324600" y="3260725"/>
            <a:ext cx="1981200" cy="1981200"/>
          </a:xfrm>
          <a:prstGeom prst="ellipse">
            <a:avLst/>
          </a:prstGeom>
          <a:noFill/>
          <a:ln w="12700">
            <a:solidFill>
              <a:schemeClr val="tx1"/>
            </a:solidFill>
            <a:round/>
            <a:headEnd/>
            <a:tailEnd/>
          </a:ln>
        </p:spPr>
        <p:txBody>
          <a:bodyPr wrap="none" anchor="ctr"/>
          <a:lstStyle/>
          <a:p>
            <a:endParaRPr lang="en-US"/>
          </a:p>
        </p:txBody>
      </p:sp>
      <p:sp>
        <p:nvSpPr>
          <p:cNvPr id="50" name="Line 4"/>
          <p:cNvSpPr>
            <a:spLocks noChangeShapeType="1"/>
          </p:cNvSpPr>
          <p:nvPr/>
        </p:nvSpPr>
        <p:spPr bwMode="auto">
          <a:xfrm>
            <a:off x="6324600" y="4251325"/>
            <a:ext cx="1981200" cy="0"/>
          </a:xfrm>
          <a:prstGeom prst="line">
            <a:avLst/>
          </a:prstGeom>
          <a:noFill/>
          <a:ln w="9525">
            <a:solidFill>
              <a:schemeClr val="tx1"/>
            </a:solidFill>
            <a:round/>
            <a:headEnd/>
            <a:tailEnd/>
          </a:ln>
        </p:spPr>
        <p:txBody>
          <a:bodyPr/>
          <a:lstStyle/>
          <a:p>
            <a:endParaRPr lang="en-US"/>
          </a:p>
        </p:txBody>
      </p:sp>
      <p:sp>
        <p:nvSpPr>
          <p:cNvPr id="51" name="Line 5"/>
          <p:cNvSpPr>
            <a:spLocks noChangeShapeType="1"/>
          </p:cNvSpPr>
          <p:nvPr/>
        </p:nvSpPr>
        <p:spPr bwMode="auto">
          <a:xfrm>
            <a:off x="6781800" y="3413125"/>
            <a:ext cx="0" cy="1676400"/>
          </a:xfrm>
          <a:prstGeom prst="line">
            <a:avLst/>
          </a:prstGeom>
          <a:noFill/>
          <a:ln w="9525">
            <a:solidFill>
              <a:schemeClr val="tx1"/>
            </a:solidFill>
            <a:round/>
            <a:headEnd/>
            <a:tailEnd/>
          </a:ln>
        </p:spPr>
        <p:txBody>
          <a:bodyPr/>
          <a:lstStyle/>
          <a:p>
            <a:endParaRPr lang="en-US"/>
          </a:p>
        </p:txBody>
      </p:sp>
      <p:sp>
        <p:nvSpPr>
          <p:cNvPr id="52" name="Line 7"/>
          <p:cNvSpPr>
            <a:spLocks noChangeShapeType="1"/>
          </p:cNvSpPr>
          <p:nvPr/>
        </p:nvSpPr>
        <p:spPr bwMode="auto">
          <a:xfrm>
            <a:off x="6781800" y="3413124"/>
            <a:ext cx="457200" cy="854075"/>
          </a:xfrm>
          <a:prstGeom prst="line">
            <a:avLst/>
          </a:prstGeom>
          <a:noFill/>
          <a:ln w="9525">
            <a:solidFill>
              <a:schemeClr val="tx1"/>
            </a:solidFill>
            <a:round/>
            <a:headEnd/>
            <a:tailEnd/>
          </a:ln>
        </p:spPr>
        <p:txBody>
          <a:bodyPr/>
          <a:lstStyle/>
          <a:p>
            <a:endParaRPr lang="en-US"/>
          </a:p>
        </p:txBody>
      </p:sp>
      <p:sp>
        <p:nvSpPr>
          <p:cNvPr id="53" name="Line 9"/>
          <p:cNvSpPr>
            <a:spLocks noChangeShapeType="1"/>
          </p:cNvSpPr>
          <p:nvPr/>
        </p:nvSpPr>
        <p:spPr bwMode="auto">
          <a:xfrm>
            <a:off x="6324600" y="4251325"/>
            <a:ext cx="457200" cy="838200"/>
          </a:xfrm>
          <a:prstGeom prst="line">
            <a:avLst/>
          </a:prstGeom>
          <a:noFill/>
          <a:ln w="9525">
            <a:solidFill>
              <a:schemeClr val="tx1"/>
            </a:solidFill>
            <a:round/>
            <a:headEnd/>
            <a:tailEnd/>
          </a:ln>
        </p:spPr>
        <p:txBody>
          <a:bodyPr/>
          <a:lstStyle/>
          <a:p>
            <a:endParaRPr lang="en-US"/>
          </a:p>
        </p:txBody>
      </p:sp>
      <p:sp>
        <p:nvSpPr>
          <p:cNvPr id="54" name="Line 10"/>
          <p:cNvSpPr>
            <a:spLocks noChangeShapeType="1"/>
          </p:cNvSpPr>
          <p:nvPr/>
        </p:nvSpPr>
        <p:spPr bwMode="auto">
          <a:xfrm flipH="1">
            <a:off x="6788150" y="4267201"/>
            <a:ext cx="450850" cy="822324"/>
          </a:xfrm>
          <a:prstGeom prst="line">
            <a:avLst/>
          </a:prstGeom>
          <a:noFill/>
          <a:ln w="9525">
            <a:solidFill>
              <a:schemeClr val="tx1"/>
            </a:solidFill>
            <a:round/>
            <a:headEnd/>
            <a:tailEnd/>
          </a:ln>
        </p:spPr>
        <p:txBody>
          <a:bodyPr/>
          <a:lstStyle/>
          <a:p>
            <a:endParaRPr lang="en-US"/>
          </a:p>
        </p:txBody>
      </p:sp>
      <p:sp>
        <p:nvSpPr>
          <p:cNvPr id="55" name="Rectangle 11"/>
          <p:cNvSpPr>
            <a:spLocks noChangeArrowheads="1"/>
          </p:cNvSpPr>
          <p:nvPr/>
        </p:nvSpPr>
        <p:spPr bwMode="auto">
          <a:xfrm>
            <a:off x="6781800" y="4175125"/>
            <a:ext cx="76200" cy="76200"/>
          </a:xfrm>
          <a:prstGeom prst="rect">
            <a:avLst/>
          </a:prstGeom>
          <a:noFill/>
          <a:ln w="9525">
            <a:solidFill>
              <a:schemeClr val="tx1"/>
            </a:solidFill>
            <a:miter lim="800000"/>
            <a:headEnd/>
            <a:tailEnd/>
          </a:ln>
        </p:spPr>
        <p:txBody>
          <a:bodyPr wrap="none" anchor="ctr"/>
          <a:lstStyle/>
          <a:p>
            <a:endParaRPr lang="en-US"/>
          </a:p>
        </p:txBody>
      </p:sp>
      <p:sp>
        <p:nvSpPr>
          <p:cNvPr id="56" name="Text Box 12"/>
          <p:cNvSpPr txBox="1">
            <a:spLocks noChangeArrowheads="1"/>
          </p:cNvSpPr>
          <p:nvPr/>
        </p:nvSpPr>
        <p:spPr bwMode="auto">
          <a:xfrm>
            <a:off x="6019800" y="4016375"/>
            <a:ext cx="304800" cy="396875"/>
          </a:xfrm>
          <a:prstGeom prst="rect">
            <a:avLst/>
          </a:prstGeom>
          <a:noFill/>
          <a:ln w="9525">
            <a:noFill/>
            <a:miter lim="800000"/>
            <a:headEnd/>
            <a:tailEnd/>
          </a:ln>
        </p:spPr>
        <p:txBody>
          <a:bodyPr>
            <a:spAutoFit/>
          </a:bodyPr>
          <a:lstStyle/>
          <a:p>
            <a:pPr>
              <a:spcBef>
                <a:spcPct val="50000"/>
              </a:spcBef>
            </a:pPr>
            <a:r>
              <a:rPr lang="en-US" sz="2000"/>
              <a:t>A</a:t>
            </a:r>
          </a:p>
        </p:txBody>
      </p:sp>
      <p:sp>
        <p:nvSpPr>
          <p:cNvPr id="57" name="Text Box 13"/>
          <p:cNvSpPr txBox="1">
            <a:spLocks noChangeArrowheads="1"/>
          </p:cNvSpPr>
          <p:nvPr/>
        </p:nvSpPr>
        <p:spPr bwMode="auto">
          <a:xfrm>
            <a:off x="8305800" y="4022725"/>
            <a:ext cx="457200" cy="396875"/>
          </a:xfrm>
          <a:prstGeom prst="rect">
            <a:avLst/>
          </a:prstGeom>
          <a:noFill/>
          <a:ln w="9525">
            <a:noFill/>
            <a:miter lim="800000"/>
            <a:headEnd/>
            <a:tailEnd/>
          </a:ln>
        </p:spPr>
        <p:txBody>
          <a:bodyPr>
            <a:spAutoFit/>
          </a:bodyPr>
          <a:lstStyle/>
          <a:p>
            <a:pPr>
              <a:spcBef>
                <a:spcPct val="50000"/>
              </a:spcBef>
            </a:pPr>
            <a:r>
              <a:rPr lang="en-US" sz="2000"/>
              <a:t>B</a:t>
            </a:r>
          </a:p>
        </p:txBody>
      </p:sp>
      <p:sp>
        <p:nvSpPr>
          <p:cNvPr id="58" name="Text Box 14"/>
          <p:cNvSpPr txBox="1">
            <a:spLocks noChangeArrowheads="1"/>
          </p:cNvSpPr>
          <p:nvPr/>
        </p:nvSpPr>
        <p:spPr bwMode="auto">
          <a:xfrm>
            <a:off x="6629400" y="3032125"/>
            <a:ext cx="304800" cy="396875"/>
          </a:xfrm>
          <a:prstGeom prst="rect">
            <a:avLst/>
          </a:prstGeom>
          <a:noFill/>
          <a:ln w="9525">
            <a:noFill/>
            <a:miter lim="800000"/>
            <a:headEnd/>
            <a:tailEnd/>
          </a:ln>
        </p:spPr>
        <p:txBody>
          <a:bodyPr>
            <a:spAutoFit/>
          </a:bodyPr>
          <a:lstStyle/>
          <a:p>
            <a:pPr>
              <a:spcBef>
                <a:spcPct val="50000"/>
              </a:spcBef>
            </a:pPr>
            <a:r>
              <a:rPr lang="en-US" sz="2000"/>
              <a:t>C</a:t>
            </a:r>
          </a:p>
        </p:txBody>
      </p:sp>
      <p:sp>
        <p:nvSpPr>
          <p:cNvPr id="59" name="Text Box 15"/>
          <p:cNvSpPr txBox="1">
            <a:spLocks noChangeArrowheads="1"/>
          </p:cNvSpPr>
          <p:nvPr/>
        </p:nvSpPr>
        <p:spPr bwMode="auto">
          <a:xfrm>
            <a:off x="6629400" y="5089525"/>
            <a:ext cx="304800" cy="396875"/>
          </a:xfrm>
          <a:prstGeom prst="rect">
            <a:avLst/>
          </a:prstGeom>
          <a:noFill/>
          <a:ln w="9525">
            <a:noFill/>
            <a:miter lim="800000"/>
            <a:headEnd/>
            <a:tailEnd/>
          </a:ln>
        </p:spPr>
        <p:txBody>
          <a:bodyPr>
            <a:spAutoFit/>
          </a:bodyPr>
          <a:lstStyle/>
          <a:p>
            <a:pPr>
              <a:spcBef>
                <a:spcPct val="50000"/>
              </a:spcBef>
            </a:pPr>
            <a:r>
              <a:rPr lang="en-US" sz="2000"/>
              <a:t>D</a:t>
            </a:r>
          </a:p>
        </p:txBody>
      </p:sp>
      <p:sp>
        <p:nvSpPr>
          <p:cNvPr id="60" name="Text Box 16"/>
          <p:cNvSpPr txBox="1">
            <a:spLocks noChangeArrowheads="1"/>
          </p:cNvSpPr>
          <p:nvPr/>
        </p:nvSpPr>
        <p:spPr bwMode="auto">
          <a:xfrm>
            <a:off x="6718300" y="4200525"/>
            <a:ext cx="304800" cy="396875"/>
          </a:xfrm>
          <a:prstGeom prst="rect">
            <a:avLst/>
          </a:prstGeom>
          <a:noFill/>
          <a:ln w="9525">
            <a:noFill/>
            <a:miter lim="800000"/>
            <a:headEnd/>
            <a:tailEnd/>
          </a:ln>
        </p:spPr>
        <p:txBody>
          <a:bodyPr>
            <a:spAutoFit/>
          </a:bodyPr>
          <a:lstStyle/>
          <a:p>
            <a:pPr>
              <a:spcBef>
                <a:spcPct val="50000"/>
              </a:spcBef>
            </a:pPr>
            <a:r>
              <a:rPr lang="en-US" sz="2000" smtClean="0"/>
              <a:t>M</a:t>
            </a:r>
            <a:endParaRPr lang="en-US" sz="2000"/>
          </a:p>
        </p:txBody>
      </p:sp>
      <p:grpSp>
        <p:nvGrpSpPr>
          <p:cNvPr id="61" name="Group 17"/>
          <p:cNvGrpSpPr>
            <a:grpSpLocks/>
          </p:cNvGrpSpPr>
          <p:nvPr/>
        </p:nvGrpSpPr>
        <p:grpSpPr bwMode="auto">
          <a:xfrm>
            <a:off x="7239000" y="4137025"/>
            <a:ext cx="444500" cy="434975"/>
            <a:chOff x="4288" y="2420"/>
            <a:chExt cx="280" cy="274"/>
          </a:xfrm>
        </p:grpSpPr>
        <p:sp>
          <p:nvSpPr>
            <p:cNvPr id="62" name="Text Box 18"/>
            <p:cNvSpPr txBox="1">
              <a:spLocks noChangeArrowheads="1"/>
            </p:cNvSpPr>
            <p:nvPr/>
          </p:nvSpPr>
          <p:spPr bwMode="auto">
            <a:xfrm>
              <a:off x="4288" y="2420"/>
              <a:ext cx="192" cy="158"/>
            </a:xfrm>
            <a:prstGeom prst="rect">
              <a:avLst/>
            </a:prstGeom>
            <a:noFill/>
            <a:ln w="9525">
              <a:noFill/>
              <a:miter lim="800000"/>
              <a:headEnd/>
              <a:tailEnd/>
            </a:ln>
          </p:spPr>
          <p:txBody>
            <a:bodyPr>
              <a:spAutoFit/>
            </a:bodyPr>
            <a:lstStyle/>
            <a:p>
              <a:pPr>
                <a:lnSpc>
                  <a:spcPct val="65000"/>
                </a:lnSpc>
                <a:spcBef>
                  <a:spcPct val="50000"/>
                </a:spcBef>
              </a:pPr>
              <a:r>
                <a:rPr lang="en-US" sz="1600">
                  <a:solidFill>
                    <a:srgbClr val="FF0000"/>
                  </a:solidFill>
                  <a:sym typeface="Symbol" pitchFamily="18" charset="2"/>
                </a:rPr>
                <a:t></a:t>
              </a:r>
              <a:endParaRPr lang="en-US" sz="2000"/>
            </a:p>
          </p:txBody>
        </p:sp>
        <p:sp>
          <p:nvSpPr>
            <p:cNvPr id="63" name="Rectangle 19"/>
            <p:cNvSpPr>
              <a:spLocks noChangeArrowheads="1"/>
            </p:cNvSpPr>
            <p:nvPr/>
          </p:nvSpPr>
          <p:spPr bwMode="auto">
            <a:xfrm>
              <a:off x="4328" y="2444"/>
              <a:ext cx="240" cy="250"/>
            </a:xfrm>
            <a:prstGeom prst="rect">
              <a:avLst/>
            </a:prstGeom>
            <a:noFill/>
            <a:ln w="9525">
              <a:noFill/>
              <a:miter lim="800000"/>
              <a:headEnd/>
              <a:tailEnd/>
            </a:ln>
          </p:spPr>
          <p:txBody>
            <a:bodyPr wrap="none">
              <a:spAutoFit/>
            </a:bodyPr>
            <a:lstStyle/>
            <a:p>
              <a:r>
                <a:rPr lang="en-US" sz="2000"/>
                <a:t>O</a:t>
              </a:r>
            </a:p>
          </p:txBody>
        </p:sp>
      </p:grpSp>
      <p:sp>
        <p:nvSpPr>
          <p:cNvPr id="64" name="Text Box 25"/>
          <p:cNvSpPr txBox="1">
            <a:spLocks noChangeArrowheads="1"/>
          </p:cNvSpPr>
          <p:nvPr/>
        </p:nvSpPr>
        <p:spPr bwMode="auto">
          <a:xfrm>
            <a:off x="6667500" y="4111625"/>
            <a:ext cx="304800" cy="274638"/>
          </a:xfrm>
          <a:prstGeom prst="rect">
            <a:avLst/>
          </a:prstGeom>
          <a:noFill/>
          <a:ln w="9525">
            <a:noFill/>
            <a:miter lim="800000"/>
            <a:headEnd/>
            <a:tailEnd/>
          </a:ln>
        </p:spPr>
        <p:txBody>
          <a:bodyPr>
            <a:spAutoFit/>
          </a:bodyPr>
          <a:lstStyle/>
          <a:p>
            <a:pPr>
              <a:spcBef>
                <a:spcPct val="50000"/>
              </a:spcBef>
            </a:pPr>
            <a:r>
              <a:rPr lang="en-US" sz="1200">
                <a:sym typeface="Symbol" pitchFamily="18" charset="2"/>
              </a:rPr>
              <a:t></a:t>
            </a:r>
          </a:p>
        </p:txBody>
      </p:sp>
      <p:sp>
        <p:nvSpPr>
          <p:cNvPr id="65" name="Line 26"/>
          <p:cNvSpPr>
            <a:spLocks noChangeShapeType="1"/>
          </p:cNvSpPr>
          <p:nvPr/>
        </p:nvSpPr>
        <p:spPr bwMode="auto">
          <a:xfrm flipH="1">
            <a:off x="6337300" y="3413125"/>
            <a:ext cx="457200" cy="838200"/>
          </a:xfrm>
          <a:prstGeom prst="line">
            <a:avLst/>
          </a:prstGeom>
          <a:noFill/>
          <a:ln w="9525">
            <a:solidFill>
              <a:schemeClr val="tx1"/>
            </a:solidFill>
            <a:round/>
            <a:headEnd/>
            <a:tailEnd/>
          </a:ln>
        </p:spPr>
        <p:txBody>
          <a:bodyPr/>
          <a:lstStyle/>
          <a:p>
            <a:endParaRPr lang="en-US"/>
          </a:p>
        </p:txBody>
      </p:sp>
      <p:sp>
        <p:nvSpPr>
          <p:cNvPr id="66" name="Text Box 16"/>
          <p:cNvSpPr txBox="1">
            <a:spLocks noChangeArrowheads="1"/>
          </p:cNvSpPr>
          <p:nvPr/>
        </p:nvSpPr>
        <p:spPr bwMode="auto">
          <a:xfrm>
            <a:off x="7086600" y="3886200"/>
            <a:ext cx="304800" cy="396875"/>
          </a:xfrm>
          <a:prstGeom prst="rect">
            <a:avLst/>
          </a:prstGeom>
          <a:noFill/>
          <a:ln w="9525">
            <a:noFill/>
            <a:miter lim="800000"/>
            <a:headEnd/>
            <a:tailEnd/>
          </a:ln>
        </p:spPr>
        <p:txBody>
          <a:bodyPr>
            <a:spAutoFit/>
          </a:bodyPr>
          <a:lstStyle/>
          <a:p>
            <a:pPr>
              <a:spcBef>
                <a:spcPct val="50000"/>
              </a:spcBef>
            </a:pPr>
            <a:r>
              <a:rPr lang="en-US" sz="2000" smtClean="0"/>
              <a:t>E</a:t>
            </a:r>
            <a:endParaRPr lang="en-US" sz="2000"/>
          </a:p>
        </p:txBody>
      </p:sp>
      <p:sp>
        <p:nvSpPr>
          <p:cNvPr id="67" name="Text Box 25"/>
          <p:cNvSpPr txBox="1">
            <a:spLocks noChangeArrowheads="1"/>
          </p:cNvSpPr>
          <p:nvPr/>
        </p:nvSpPr>
        <p:spPr bwMode="auto">
          <a:xfrm>
            <a:off x="7112000" y="4114800"/>
            <a:ext cx="304800" cy="274638"/>
          </a:xfrm>
          <a:prstGeom prst="rect">
            <a:avLst/>
          </a:prstGeom>
          <a:noFill/>
          <a:ln w="9525">
            <a:noFill/>
            <a:miter lim="800000"/>
            <a:headEnd/>
            <a:tailEnd/>
          </a:ln>
        </p:spPr>
        <p:txBody>
          <a:bodyPr>
            <a:spAutoFit/>
          </a:bodyPr>
          <a:lstStyle/>
          <a:p>
            <a:pPr>
              <a:spcBef>
                <a:spcPct val="50000"/>
              </a:spcBef>
            </a:pPr>
            <a:r>
              <a:rPr lang="en-US" sz="1200">
                <a:sym typeface="Symbol" pitchFamily="18" charset="2"/>
              </a:rPr>
              <a:t></a:t>
            </a:r>
          </a:p>
        </p:txBody>
      </p:sp>
      <p:cxnSp>
        <p:nvCxnSpPr>
          <p:cNvPr id="68" name="Straight Connector 67"/>
          <p:cNvCxnSpPr/>
          <p:nvPr/>
        </p:nvCxnSpPr>
        <p:spPr>
          <a:xfrm rot="5400000">
            <a:off x="6477000" y="4267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6933406" y="4266406"/>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8" idx="2"/>
            <a:endCxn id="67" idx="3"/>
          </p:cNvCxnSpPr>
          <p:nvPr/>
        </p:nvCxnSpPr>
        <p:spPr>
          <a:xfrm rot="16200000" flipH="1">
            <a:off x="6687741" y="3523059"/>
            <a:ext cx="823119" cy="6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blinds(horizontal)">
                                      <p:cBhvr>
                                        <p:cTn id="12" dur="500"/>
                                        <p:tgtEl>
                                          <p:spTgt spid="71"/>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20485"/>
                                        </p:tgtEl>
                                        <p:attrNameLst>
                                          <p:attrName>style.visibility</p:attrName>
                                        </p:attrNameLst>
                                      </p:cBhvr>
                                      <p:to>
                                        <p:strVal val="visible"/>
                                      </p:to>
                                    </p:set>
                                    <p:animEffect transition="in" filter="blinds(horizontal)">
                                      <p:cBhvr>
                                        <p:cTn id="16" dur="500"/>
                                        <p:tgtEl>
                                          <p:spTgt spid="20485"/>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par>
                                <p:cTn id="29" presetID="3"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152400" y="676275"/>
            <a:ext cx="8763000" cy="1554272"/>
          </a:xfrm>
          <a:prstGeom prst="rect">
            <a:avLst/>
          </a:prstGeom>
          <a:solidFill>
            <a:schemeClr val="bg1"/>
          </a:solidFill>
          <a:ln w="9525">
            <a:solidFill>
              <a:schemeClr val="bg1"/>
            </a:solidFill>
            <a:miter lim="800000"/>
            <a:headEnd/>
            <a:tailEnd/>
          </a:ln>
          <a:effectLst/>
        </p:spPr>
        <p:txBody>
          <a:bodyPr>
            <a:spAutoFit/>
          </a:bodyPr>
          <a:lstStyle/>
          <a:p>
            <a:pPr eaLnBrk="0" hangingPunct="0">
              <a:spcBef>
                <a:spcPct val="50000"/>
              </a:spcBef>
            </a:pPr>
            <a:r>
              <a:rPr lang="en-US" sz="1900" smtClean="0">
                <a:latin typeface="Arial" charset="0"/>
              </a:rPr>
              <a:t>Cho đường tròn (O;R) đường kính AB. Gọi M là 1 điểm thuộc bán kính OA. Qua M vẽ dây CD vuông góc với AB. Lấy điểm E đối xứng với A qua M. </a:t>
            </a:r>
          </a:p>
          <a:p>
            <a:pPr marL="457200" indent="-457200" eaLnBrk="0" hangingPunct="0">
              <a:spcBef>
                <a:spcPct val="50000"/>
              </a:spcBef>
            </a:pPr>
            <a:r>
              <a:rPr lang="en-US" sz="1900" smtClean="0">
                <a:latin typeface="Arial" charset="0"/>
              </a:rPr>
              <a:t>a) Tứ giác ACED là hình gì? Tại sao?</a:t>
            </a:r>
          </a:p>
          <a:p>
            <a:pPr marL="457200" indent="-457200" eaLnBrk="0" hangingPunct="0">
              <a:spcBef>
                <a:spcPct val="50000"/>
              </a:spcBef>
              <a:buAutoNum type="alphaLcParenR"/>
            </a:pPr>
            <a:endParaRPr lang="en-US" sz="1900">
              <a:latin typeface="Times New Roman" pitchFamily="18" charset="0"/>
            </a:endParaRPr>
          </a:p>
        </p:txBody>
      </p:sp>
      <p:sp>
        <p:nvSpPr>
          <p:cNvPr id="28" name="TextBox 27"/>
          <p:cNvSpPr txBox="1"/>
          <p:nvPr/>
        </p:nvSpPr>
        <p:spPr>
          <a:xfrm>
            <a:off x="152400" y="2590800"/>
            <a:ext cx="8915400" cy="646331"/>
          </a:xfrm>
          <a:prstGeom prst="rect">
            <a:avLst/>
          </a:prstGeom>
          <a:noFill/>
        </p:spPr>
        <p:txBody>
          <a:bodyPr wrap="square" rtlCol="0">
            <a:spAutoFit/>
          </a:bodyPr>
          <a:lstStyle/>
          <a:p>
            <a:r>
              <a:rPr lang="en-US" smtClean="0">
                <a:latin typeface="Arial" charset="0"/>
              </a:rPr>
              <a:t>d)  Tìm vị trí của điểm M để  tứ giác ACBD có diện tich lớn nhất</a:t>
            </a:r>
          </a:p>
          <a:p>
            <a:endParaRPr lang="en-US"/>
          </a:p>
        </p:txBody>
      </p:sp>
      <p:sp>
        <p:nvSpPr>
          <p:cNvPr id="34" name="TextBox 33"/>
          <p:cNvSpPr txBox="1"/>
          <p:nvPr/>
        </p:nvSpPr>
        <p:spPr>
          <a:xfrm>
            <a:off x="76200" y="76200"/>
            <a:ext cx="4495800" cy="584775"/>
          </a:xfrm>
          <a:prstGeom prst="rect">
            <a:avLst/>
          </a:prstGeom>
          <a:noFill/>
        </p:spPr>
        <p:txBody>
          <a:bodyPr wrap="square" rtlCol="0">
            <a:spAutoFit/>
          </a:bodyPr>
          <a:lstStyle/>
          <a:p>
            <a:r>
              <a:rPr lang="en-US" sz="3200" u="sng" smtClean="0">
                <a:solidFill>
                  <a:srgbClr val="FF0000"/>
                </a:solidFill>
              </a:rPr>
              <a:t>Bài tập luyện tập</a:t>
            </a:r>
            <a:endParaRPr lang="en-US" sz="3200" u="sng">
              <a:solidFill>
                <a:srgbClr val="FF0000"/>
              </a:solidFill>
            </a:endParaRPr>
          </a:p>
        </p:txBody>
      </p:sp>
      <p:sp>
        <p:nvSpPr>
          <p:cNvPr id="35" name="TextBox 34"/>
          <p:cNvSpPr txBox="1"/>
          <p:nvPr/>
        </p:nvSpPr>
        <p:spPr>
          <a:xfrm>
            <a:off x="152400" y="2212538"/>
            <a:ext cx="4648200" cy="646331"/>
          </a:xfrm>
          <a:prstGeom prst="rect">
            <a:avLst/>
          </a:prstGeom>
          <a:noFill/>
        </p:spPr>
        <p:txBody>
          <a:bodyPr wrap="square" rtlCol="0">
            <a:spAutoFit/>
          </a:bodyPr>
          <a:lstStyle/>
          <a:p>
            <a:r>
              <a:rPr lang="en-US" smtClean="0">
                <a:latin typeface="Arial" charset="0"/>
              </a:rPr>
              <a:t>c) Giả sử R= 20cm,OM = 6cm. Tính CD.</a:t>
            </a:r>
          </a:p>
          <a:p>
            <a:endParaRPr lang="en-US"/>
          </a:p>
        </p:txBody>
      </p:sp>
      <p:sp>
        <p:nvSpPr>
          <p:cNvPr id="6" name="TextBox 5"/>
          <p:cNvSpPr txBox="1"/>
          <p:nvPr/>
        </p:nvSpPr>
        <p:spPr>
          <a:xfrm>
            <a:off x="152400" y="1792069"/>
            <a:ext cx="4648200" cy="646331"/>
          </a:xfrm>
          <a:prstGeom prst="rect">
            <a:avLst/>
          </a:prstGeom>
          <a:noFill/>
        </p:spPr>
        <p:txBody>
          <a:bodyPr wrap="square" rtlCol="0">
            <a:spAutoFit/>
          </a:bodyPr>
          <a:lstStyle/>
          <a:p>
            <a:r>
              <a:rPr lang="en-US" smtClean="0">
                <a:latin typeface="Arial" charset="0"/>
              </a:rPr>
              <a:t>b) Chứng minh DE vuông góc với CB.</a:t>
            </a:r>
          </a:p>
          <a:p>
            <a:endParaRPr lang="en-US"/>
          </a:p>
        </p:txBody>
      </p:sp>
      <p:graphicFrame>
        <p:nvGraphicFramePr>
          <p:cNvPr id="8" name="Object 28"/>
          <p:cNvGraphicFramePr>
            <a:graphicFrameLocks noChangeAspect="1"/>
          </p:cNvGraphicFramePr>
          <p:nvPr/>
        </p:nvGraphicFramePr>
        <p:xfrm>
          <a:off x="546100" y="3773932"/>
          <a:ext cx="1498600" cy="569468"/>
        </p:xfrm>
        <a:graphic>
          <a:graphicData uri="http://schemas.openxmlformats.org/presentationml/2006/ole">
            <p:oleObj spid="_x0000_s19457" name="Equation" r:id="rId3" imgW="1218960" imgH="431640" progId="Equation.DSMT4">
              <p:embed/>
            </p:oleObj>
          </a:graphicData>
        </a:graphic>
      </p:graphicFrame>
      <p:sp>
        <p:nvSpPr>
          <p:cNvPr id="9" name="Text Box 29"/>
          <p:cNvSpPr txBox="1">
            <a:spLocks noChangeArrowheads="1"/>
          </p:cNvSpPr>
          <p:nvPr/>
        </p:nvSpPr>
        <p:spPr bwMode="auto">
          <a:xfrm>
            <a:off x="228600" y="4302125"/>
            <a:ext cx="7391400" cy="854075"/>
          </a:xfrm>
          <a:prstGeom prst="rect">
            <a:avLst/>
          </a:prstGeom>
          <a:noFill/>
          <a:ln w="9525">
            <a:noFill/>
            <a:miter lim="800000"/>
            <a:headEnd/>
            <a:tailEnd/>
          </a:ln>
        </p:spPr>
        <p:txBody>
          <a:bodyPr>
            <a:spAutoFit/>
          </a:bodyPr>
          <a:lstStyle/>
          <a:p>
            <a:pPr>
              <a:spcBef>
                <a:spcPct val="50000"/>
              </a:spcBef>
            </a:pPr>
            <a:r>
              <a:rPr lang="en-US" sz="2000"/>
              <a:t>mà </a:t>
            </a:r>
            <a:r>
              <a:rPr lang="en-US" sz="2000" smtClean="0"/>
              <a:t>CD </a:t>
            </a:r>
            <a:r>
              <a:rPr lang="en-US" sz="2000">
                <a:sym typeface="Symbol" pitchFamily="18" charset="2"/>
              </a:rPr>
              <a:t> </a:t>
            </a:r>
            <a:r>
              <a:rPr lang="en-US" sz="2000" smtClean="0">
                <a:sym typeface="Symbol" pitchFamily="18" charset="2"/>
              </a:rPr>
              <a:t>AB </a:t>
            </a:r>
            <a:r>
              <a:rPr lang="en-US" sz="2000">
                <a:sym typeface="Symbol" pitchFamily="18" charset="2"/>
              </a:rPr>
              <a:t>(đường kính là dây lớn nhất)</a:t>
            </a:r>
          </a:p>
          <a:p>
            <a:pPr>
              <a:spcBef>
                <a:spcPct val="50000"/>
              </a:spcBef>
            </a:pPr>
            <a:r>
              <a:rPr lang="en-US" sz="2000">
                <a:sym typeface="Symbol" pitchFamily="18" charset="2"/>
              </a:rPr>
              <a:t>nên </a:t>
            </a:r>
            <a:r>
              <a:rPr lang="en-US" sz="2000" smtClean="0">
                <a:sym typeface="Symbol" pitchFamily="18" charset="2"/>
              </a:rPr>
              <a:t>                                  ( dấu “=” xảy ra khi CD là đường kính)</a:t>
            </a:r>
            <a:endParaRPr lang="en-US" sz="2000">
              <a:sym typeface="Symbol" pitchFamily="18" charset="2"/>
            </a:endParaRPr>
          </a:p>
        </p:txBody>
      </p:sp>
      <p:graphicFrame>
        <p:nvGraphicFramePr>
          <p:cNvPr id="10" name="Object 30"/>
          <p:cNvGraphicFramePr>
            <a:graphicFrameLocks noChangeAspect="1"/>
          </p:cNvGraphicFramePr>
          <p:nvPr/>
        </p:nvGraphicFramePr>
        <p:xfrm>
          <a:off x="1054101" y="4648200"/>
          <a:ext cx="1523999" cy="567301"/>
        </p:xfrm>
        <a:graphic>
          <a:graphicData uri="http://schemas.openxmlformats.org/presentationml/2006/ole">
            <p:oleObj spid="_x0000_s19458" name="Equation" r:id="rId4" imgW="1244520" imgH="431640" progId="Equation.DSMT4">
              <p:embed/>
            </p:oleObj>
          </a:graphicData>
        </a:graphic>
      </p:graphicFrame>
      <p:sp>
        <p:nvSpPr>
          <p:cNvPr id="11" name="Text Box 31"/>
          <p:cNvSpPr txBox="1">
            <a:spLocks noChangeArrowheads="1"/>
          </p:cNvSpPr>
          <p:nvPr/>
        </p:nvSpPr>
        <p:spPr bwMode="auto">
          <a:xfrm>
            <a:off x="152400" y="5394325"/>
            <a:ext cx="7391400" cy="701675"/>
          </a:xfrm>
          <a:prstGeom prst="rect">
            <a:avLst/>
          </a:prstGeom>
          <a:noFill/>
          <a:ln w="9525">
            <a:noFill/>
            <a:miter lim="800000"/>
            <a:headEnd/>
            <a:tailEnd/>
          </a:ln>
        </p:spPr>
        <p:txBody>
          <a:bodyPr>
            <a:spAutoFit/>
          </a:bodyPr>
          <a:lstStyle/>
          <a:p>
            <a:pPr>
              <a:spcBef>
                <a:spcPct val="50000"/>
              </a:spcBef>
            </a:pPr>
            <a:r>
              <a:rPr lang="en-US" sz="2000"/>
              <a:t>Tứ giác ACBD có diện tích lớn </a:t>
            </a:r>
            <a:r>
              <a:rPr lang="en-US" sz="2000" smtClean="0"/>
              <a:t>nhất </a:t>
            </a:r>
            <a:r>
              <a:rPr lang="en-US" sz="2000"/>
              <a:t>khi </a:t>
            </a:r>
            <a:r>
              <a:rPr lang="en-US" sz="2000" smtClean="0"/>
              <a:t>CD </a:t>
            </a:r>
            <a:r>
              <a:rPr lang="en-US" sz="2000"/>
              <a:t>là đường kính, tức là H trùng O.</a:t>
            </a:r>
            <a:endParaRPr lang="en-US" sz="2000">
              <a:sym typeface="Symbol" pitchFamily="18" charset="2"/>
            </a:endParaRPr>
          </a:p>
        </p:txBody>
      </p:sp>
      <p:sp>
        <p:nvSpPr>
          <p:cNvPr id="12" name="Oval 3"/>
          <p:cNvSpPr>
            <a:spLocks noChangeArrowheads="1"/>
          </p:cNvSpPr>
          <p:nvPr/>
        </p:nvSpPr>
        <p:spPr bwMode="auto">
          <a:xfrm>
            <a:off x="6553200" y="3119735"/>
            <a:ext cx="1981200" cy="1981200"/>
          </a:xfrm>
          <a:prstGeom prst="ellipse">
            <a:avLst/>
          </a:prstGeom>
          <a:noFill/>
          <a:ln w="12700">
            <a:solidFill>
              <a:schemeClr val="tx1"/>
            </a:solidFill>
            <a:round/>
            <a:headEnd/>
            <a:tailEnd/>
          </a:ln>
        </p:spPr>
        <p:txBody>
          <a:bodyPr wrap="none" anchor="ctr"/>
          <a:lstStyle/>
          <a:p>
            <a:endParaRPr lang="en-US" sz="2400">
              <a:latin typeface="Times New Roman" pitchFamily="18" charset="0"/>
              <a:cs typeface="Times New Roman" pitchFamily="18" charset="0"/>
            </a:endParaRPr>
          </a:p>
        </p:txBody>
      </p:sp>
      <p:sp>
        <p:nvSpPr>
          <p:cNvPr id="13" name="Line 4"/>
          <p:cNvSpPr>
            <a:spLocks noChangeShapeType="1"/>
          </p:cNvSpPr>
          <p:nvPr/>
        </p:nvSpPr>
        <p:spPr bwMode="auto">
          <a:xfrm>
            <a:off x="6553200" y="4110335"/>
            <a:ext cx="1981200" cy="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4" name="Line 5"/>
          <p:cNvSpPr>
            <a:spLocks noChangeShapeType="1"/>
          </p:cNvSpPr>
          <p:nvPr/>
        </p:nvSpPr>
        <p:spPr bwMode="auto">
          <a:xfrm>
            <a:off x="7010400" y="3272135"/>
            <a:ext cx="0" cy="16764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5" name="Line 7"/>
          <p:cNvSpPr>
            <a:spLocks noChangeShapeType="1"/>
          </p:cNvSpPr>
          <p:nvPr/>
        </p:nvSpPr>
        <p:spPr bwMode="auto">
          <a:xfrm>
            <a:off x="7010400" y="3272135"/>
            <a:ext cx="15240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6" name="Line 8"/>
          <p:cNvSpPr>
            <a:spLocks noChangeShapeType="1"/>
          </p:cNvSpPr>
          <p:nvPr/>
        </p:nvSpPr>
        <p:spPr bwMode="auto">
          <a:xfrm>
            <a:off x="7010400" y="3278485"/>
            <a:ext cx="457200" cy="836315"/>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7" name="Line 9"/>
          <p:cNvSpPr>
            <a:spLocks noChangeShapeType="1"/>
          </p:cNvSpPr>
          <p:nvPr/>
        </p:nvSpPr>
        <p:spPr bwMode="auto">
          <a:xfrm>
            <a:off x="6553200" y="4110335"/>
            <a:ext cx="4572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8" name="Line 10"/>
          <p:cNvSpPr>
            <a:spLocks noChangeShapeType="1"/>
          </p:cNvSpPr>
          <p:nvPr/>
        </p:nvSpPr>
        <p:spPr bwMode="auto">
          <a:xfrm flipH="1">
            <a:off x="7016750" y="4110335"/>
            <a:ext cx="15240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sp>
        <p:nvSpPr>
          <p:cNvPr id="19" name="Rectangle 11"/>
          <p:cNvSpPr>
            <a:spLocks noChangeArrowheads="1"/>
          </p:cNvSpPr>
          <p:nvPr/>
        </p:nvSpPr>
        <p:spPr bwMode="auto">
          <a:xfrm>
            <a:off x="7010400" y="4034135"/>
            <a:ext cx="76200" cy="76200"/>
          </a:xfrm>
          <a:prstGeom prst="rect">
            <a:avLst/>
          </a:prstGeom>
          <a:noFill/>
          <a:ln w="9525">
            <a:solidFill>
              <a:schemeClr val="tx1"/>
            </a:solidFill>
            <a:miter lim="800000"/>
            <a:headEnd/>
            <a:tailEnd/>
          </a:ln>
        </p:spPr>
        <p:txBody>
          <a:bodyPr wrap="none" anchor="ctr"/>
          <a:lstStyle/>
          <a:p>
            <a:endParaRPr lang="en-US" sz="2400">
              <a:latin typeface="Times New Roman" pitchFamily="18" charset="0"/>
              <a:cs typeface="Times New Roman" pitchFamily="18" charset="0"/>
            </a:endParaRPr>
          </a:p>
        </p:txBody>
      </p:sp>
      <p:sp>
        <p:nvSpPr>
          <p:cNvPr id="20" name="Text Box 12"/>
          <p:cNvSpPr txBox="1">
            <a:spLocks noChangeArrowheads="1"/>
          </p:cNvSpPr>
          <p:nvPr/>
        </p:nvSpPr>
        <p:spPr bwMode="auto">
          <a:xfrm>
            <a:off x="6248400" y="3875385"/>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A</a:t>
            </a:r>
          </a:p>
        </p:txBody>
      </p:sp>
      <p:sp>
        <p:nvSpPr>
          <p:cNvPr id="21" name="Text Box 13"/>
          <p:cNvSpPr txBox="1">
            <a:spLocks noChangeArrowheads="1"/>
          </p:cNvSpPr>
          <p:nvPr/>
        </p:nvSpPr>
        <p:spPr bwMode="auto">
          <a:xfrm>
            <a:off x="8534400" y="3881735"/>
            <a:ext cx="4572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B</a:t>
            </a:r>
          </a:p>
        </p:txBody>
      </p:sp>
      <p:sp>
        <p:nvSpPr>
          <p:cNvPr id="22" name="Text Box 14"/>
          <p:cNvSpPr txBox="1">
            <a:spLocks noChangeArrowheads="1"/>
          </p:cNvSpPr>
          <p:nvPr/>
        </p:nvSpPr>
        <p:spPr bwMode="auto">
          <a:xfrm>
            <a:off x="6858000" y="2891135"/>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C</a:t>
            </a:r>
          </a:p>
        </p:txBody>
      </p:sp>
      <p:sp>
        <p:nvSpPr>
          <p:cNvPr id="23" name="Text Box 15"/>
          <p:cNvSpPr txBox="1">
            <a:spLocks noChangeArrowheads="1"/>
          </p:cNvSpPr>
          <p:nvPr/>
        </p:nvSpPr>
        <p:spPr bwMode="auto">
          <a:xfrm>
            <a:off x="6858000" y="4948535"/>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D</a:t>
            </a:r>
          </a:p>
        </p:txBody>
      </p:sp>
      <p:sp>
        <p:nvSpPr>
          <p:cNvPr id="24" name="Text Box 16"/>
          <p:cNvSpPr txBox="1">
            <a:spLocks noChangeArrowheads="1"/>
          </p:cNvSpPr>
          <p:nvPr/>
        </p:nvSpPr>
        <p:spPr bwMode="auto">
          <a:xfrm>
            <a:off x="6946900" y="4059535"/>
            <a:ext cx="304800" cy="400110"/>
          </a:xfrm>
          <a:prstGeom prst="rect">
            <a:avLst/>
          </a:prstGeom>
          <a:noFill/>
          <a:ln w="9525">
            <a:noFill/>
            <a:miter lim="800000"/>
            <a:headEnd/>
            <a:tailEnd/>
          </a:ln>
        </p:spPr>
        <p:txBody>
          <a:bodyPr>
            <a:spAutoFit/>
          </a:bodyPr>
          <a:lstStyle/>
          <a:p>
            <a:pPr>
              <a:spcBef>
                <a:spcPct val="50000"/>
              </a:spcBef>
            </a:pPr>
            <a:r>
              <a:rPr lang="en-US" sz="2000" smtClean="0">
                <a:latin typeface="Times New Roman" pitchFamily="18" charset="0"/>
                <a:cs typeface="Times New Roman" pitchFamily="18" charset="0"/>
              </a:rPr>
              <a:t>M</a:t>
            </a:r>
            <a:endParaRPr lang="en-US" sz="2000">
              <a:latin typeface="Times New Roman" pitchFamily="18" charset="0"/>
              <a:cs typeface="Times New Roman" pitchFamily="18" charset="0"/>
            </a:endParaRPr>
          </a:p>
        </p:txBody>
      </p:sp>
      <p:grpSp>
        <p:nvGrpSpPr>
          <p:cNvPr id="25" name="Group 17"/>
          <p:cNvGrpSpPr>
            <a:grpSpLocks/>
          </p:cNvGrpSpPr>
          <p:nvPr/>
        </p:nvGrpSpPr>
        <p:grpSpPr bwMode="auto">
          <a:xfrm>
            <a:off x="7391400" y="3962400"/>
            <a:ext cx="471488" cy="500063"/>
            <a:chOff x="4288" y="2420"/>
            <a:chExt cx="297" cy="315"/>
          </a:xfrm>
        </p:grpSpPr>
        <p:sp>
          <p:nvSpPr>
            <p:cNvPr id="26" name="Text Box 18"/>
            <p:cNvSpPr txBox="1">
              <a:spLocks noChangeArrowheads="1"/>
            </p:cNvSpPr>
            <p:nvPr/>
          </p:nvSpPr>
          <p:spPr bwMode="auto">
            <a:xfrm>
              <a:off x="4288" y="2420"/>
              <a:ext cx="192" cy="209"/>
            </a:xfrm>
            <a:prstGeom prst="rect">
              <a:avLst/>
            </a:prstGeom>
            <a:noFill/>
            <a:ln w="9525">
              <a:noFill/>
              <a:miter lim="800000"/>
              <a:headEnd/>
              <a:tailEnd/>
            </a:ln>
          </p:spPr>
          <p:txBody>
            <a:bodyPr>
              <a:spAutoFit/>
            </a:bodyPr>
            <a:lstStyle/>
            <a:p>
              <a:pPr>
                <a:lnSpc>
                  <a:spcPct val="65000"/>
                </a:lnSpc>
                <a:spcBef>
                  <a:spcPct val="50000"/>
                </a:spcBef>
              </a:pPr>
              <a:r>
                <a:rPr lang="en-US" sz="2400">
                  <a:solidFill>
                    <a:srgbClr val="FF0000"/>
                  </a:solidFill>
                  <a:latin typeface="Times New Roman" pitchFamily="18" charset="0"/>
                  <a:cs typeface="Times New Roman" pitchFamily="18" charset="0"/>
                  <a:sym typeface="Symbol" pitchFamily="18" charset="2"/>
                </a:rPr>
                <a:t></a:t>
              </a:r>
              <a:endParaRPr lang="en-US" sz="2400">
                <a:latin typeface="Times New Roman" pitchFamily="18" charset="0"/>
                <a:cs typeface="Times New Roman" pitchFamily="18" charset="0"/>
              </a:endParaRPr>
            </a:p>
          </p:txBody>
        </p:sp>
        <p:sp>
          <p:nvSpPr>
            <p:cNvPr id="27" name="Rectangle 19"/>
            <p:cNvSpPr>
              <a:spLocks noChangeArrowheads="1"/>
            </p:cNvSpPr>
            <p:nvPr/>
          </p:nvSpPr>
          <p:spPr bwMode="auto">
            <a:xfrm>
              <a:off x="4328" y="2444"/>
              <a:ext cx="257" cy="291"/>
            </a:xfrm>
            <a:prstGeom prst="rect">
              <a:avLst/>
            </a:prstGeom>
            <a:noFill/>
            <a:ln w="9525">
              <a:noFill/>
              <a:miter lim="800000"/>
              <a:headEnd/>
              <a:tailEnd/>
            </a:ln>
          </p:spPr>
          <p:txBody>
            <a:bodyPr wrap="none">
              <a:spAutoFit/>
            </a:bodyPr>
            <a:lstStyle/>
            <a:p>
              <a:r>
                <a:rPr lang="en-US" sz="2400">
                  <a:latin typeface="Times New Roman" pitchFamily="18" charset="0"/>
                  <a:cs typeface="Times New Roman" pitchFamily="18" charset="0"/>
                </a:rPr>
                <a:t>O</a:t>
              </a:r>
            </a:p>
          </p:txBody>
        </p:sp>
      </p:grpSp>
      <p:sp>
        <p:nvSpPr>
          <p:cNvPr id="29" name="Text Box 25"/>
          <p:cNvSpPr txBox="1">
            <a:spLocks noChangeArrowheads="1"/>
          </p:cNvSpPr>
          <p:nvPr/>
        </p:nvSpPr>
        <p:spPr bwMode="auto">
          <a:xfrm>
            <a:off x="6858000" y="3877270"/>
            <a:ext cx="304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sym typeface="Symbol" pitchFamily="18" charset="2"/>
              </a:rPr>
              <a:t></a:t>
            </a:r>
          </a:p>
        </p:txBody>
      </p:sp>
      <p:sp>
        <p:nvSpPr>
          <p:cNvPr id="30" name="Line 26"/>
          <p:cNvSpPr>
            <a:spLocks noChangeShapeType="1"/>
          </p:cNvSpPr>
          <p:nvPr/>
        </p:nvSpPr>
        <p:spPr bwMode="auto">
          <a:xfrm flipH="1">
            <a:off x="6565900" y="3272135"/>
            <a:ext cx="457200" cy="838200"/>
          </a:xfrm>
          <a:prstGeom prst="line">
            <a:avLst/>
          </a:prstGeom>
          <a:noFill/>
          <a:ln w="9525">
            <a:solidFill>
              <a:schemeClr val="tx1"/>
            </a:solidFill>
            <a:round/>
            <a:headEnd/>
            <a:tailEnd/>
          </a:ln>
        </p:spPr>
        <p:txBody>
          <a:bodyPr/>
          <a:lstStyle/>
          <a:p>
            <a:endParaRPr lang="en-US" sz="2400">
              <a:latin typeface="Times New Roman" pitchFamily="18" charset="0"/>
              <a:cs typeface="Times New Roman" pitchFamily="18" charset="0"/>
            </a:endParaRPr>
          </a:p>
        </p:txBody>
      </p:sp>
      <p:cxnSp>
        <p:nvCxnSpPr>
          <p:cNvPr id="31" name="Straight Connector 30"/>
          <p:cNvCxnSpPr>
            <a:endCxn id="14" idx="1"/>
          </p:cNvCxnSpPr>
          <p:nvPr/>
        </p:nvCxnSpPr>
        <p:spPr>
          <a:xfrm rot="5400000">
            <a:off x="6822134" y="4303068"/>
            <a:ext cx="833733"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Box 16"/>
          <p:cNvSpPr txBox="1">
            <a:spLocks noChangeArrowheads="1"/>
          </p:cNvSpPr>
          <p:nvPr/>
        </p:nvSpPr>
        <p:spPr bwMode="auto">
          <a:xfrm>
            <a:off x="7315200" y="3714690"/>
            <a:ext cx="304800" cy="400110"/>
          </a:xfrm>
          <a:prstGeom prst="rect">
            <a:avLst/>
          </a:prstGeom>
          <a:noFill/>
          <a:ln w="9525">
            <a:noFill/>
            <a:miter lim="800000"/>
            <a:headEnd/>
            <a:tailEnd/>
          </a:ln>
        </p:spPr>
        <p:txBody>
          <a:bodyPr>
            <a:spAutoFit/>
          </a:bodyPr>
          <a:lstStyle/>
          <a:p>
            <a:pPr>
              <a:spcBef>
                <a:spcPct val="50000"/>
              </a:spcBef>
            </a:pPr>
            <a:r>
              <a:rPr lang="en-US" sz="2000" smtClean="0">
                <a:latin typeface="Times New Roman" pitchFamily="18" charset="0"/>
                <a:cs typeface="Times New Roman" pitchFamily="18" charset="0"/>
              </a:rPr>
              <a:t>E</a:t>
            </a:r>
            <a:endParaRPr lang="en-US" sz="2000">
              <a:latin typeface="Times New Roman" pitchFamily="18" charset="0"/>
              <a:cs typeface="Times New Roman" pitchFamily="18" charset="0"/>
            </a:endParaRPr>
          </a:p>
        </p:txBody>
      </p:sp>
      <p:cxnSp>
        <p:nvCxnSpPr>
          <p:cNvPr id="33" name="Straight Connector 32"/>
          <p:cNvCxnSpPr/>
          <p:nvPr/>
        </p:nvCxnSpPr>
        <p:spPr>
          <a:xfrm rot="10800000" flipV="1">
            <a:off x="6781800" y="4038600"/>
            <a:ext cx="76200" cy="159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7239000" y="4038600"/>
            <a:ext cx="76200" cy="159097"/>
          </a:xfrm>
          <a:prstGeom prst="line">
            <a:avLst/>
          </a:prstGeom>
        </p:spPr>
        <p:style>
          <a:lnRef idx="1">
            <a:schemeClr val="accent1"/>
          </a:lnRef>
          <a:fillRef idx="0">
            <a:schemeClr val="accent1"/>
          </a:fillRef>
          <a:effectRef idx="0">
            <a:schemeClr val="accent1"/>
          </a:effectRef>
          <a:fontRef idx="minor">
            <a:schemeClr val="tx1"/>
          </a:fontRef>
        </p:style>
      </p:cxnSp>
      <p:sp>
        <p:nvSpPr>
          <p:cNvPr id="37" name="Action Button: Forward or Next 36">
            <a:hlinkClick r:id="rId5" action="ppaction://program" highlightClick="1"/>
          </p:cNvPr>
          <p:cNvSpPr/>
          <p:nvPr/>
        </p:nvSpPr>
        <p:spPr>
          <a:xfrm>
            <a:off x="8763000" y="6553200"/>
            <a:ext cx="3810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9"/>
                                        </p:tgtEl>
                                        <p:attrNameLst>
                                          <p:attrName>style.visibility</p:attrName>
                                        </p:attrNameLst>
                                      </p:cBhvr>
                                      <p:to>
                                        <p:strVal val="visible"/>
                                      </p:to>
                                    </p:set>
                                    <p:anim calcmode="discrete" valueType="clr">
                                      <p:cBhvr override="childStyle">
                                        <p:cTn id="1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9"/>
                                        </p:tgtEl>
                                        <p:attrNameLst>
                                          <p:attrName>fillcolor</p:attrName>
                                        </p:attrNameLst>
                                      </p:cBhvr>
                                      <p:tavLst>
                                        <p:tav tm="0">
                                          <p:val>
                                            <p:clrVal>
                                              <a:schemeClr val="accent2"/>
                                            </p:clrVal>
                                          </p:val>
                                        </p:tav>
                                        <p:tav tm="50000">
                                          <p:val>
                                            <p:clrVal>
                                              <a:schemeClr val="hlink"/>
                                            </p:clrVal>
                                          </p:val>
                                        </p:tav>
                                      </p:tavLst>
                                    </p:anim>
                                    <p:set>
                                      <p:cBhvr>
                                        <p:cTn id="18" dur="80"/>
                                        <p:tgtEl>
                                          <p:spTgt spid="9"/>
                                        </p:tgtEl>
                                        <p:attrNameLst>
                                          <p:attrName>fill.type</p:attrName>
                                        </p:attrNameLst>
                                      </p:cBhvr>
                                      <p:to>
                                        <p:strVal val="solid"/>
                                      </p:to>
                                    </p:set>
                                  </p:childTnLst>
                                </p:cTn>
                              </p:par>
                            </p:childTnLst>
                          </p:cTn>
                        </p:par>
                        <p:par>
                          <p:cTn id="19" fill="hold">
                            <p:stCondLst>
                              <p:cond delay="2520"/>
                            </p:stCondLst>
                            <p:childTnLst>
                              <p:par>
                                <p:cTn id="20" presetID="18" presetClass="entr" presetSubtype="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1"/>
                                        </p:tgtEl>
                                        <p:attrNameLst>
                                          <p:attrName>style.visibility</p:attrName>
                                        </p:attrNameLst>
                                      </p:cBhvr>
                                      <p:to>
                                        <p:strVal val="visible"/>
                                      </p:to>
                                    </p:set>
                                    <p:anim calcmode="discrete" valueType="clr">
                                      <p:cBhvr override="childStyle">
                                        <p:cTn id="2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
                                        </p:tgtEl>
                                        <p:attrNameLst>
                                          <p:attrName>fillcolor</p:attrName>
                                        </p:attrNameLst>
                                      </p:cBhvr>
                                      <p:tavLst>
                                        <p:tav tm="0">
                                          <p:val>
                                            <p:clrVal>
                                              <a:schemeClr val="accent2"/>
                                            </p:clrVal>
                                          </p:val>
                                        </p:tav>
                                        <p:tav tm="50000">
                                          <p:val>
                                            <p:clrVal>
                                              <a:schemeClr val="hlink"/>
                                            </p:clrVal>
                                          </p:val>
                                        </p:tav>
                                      </p:tavLst>
                                    </p:anim>
                                    <p:set>
                                      <p:cBhvr>
                                        <p:cTn id="2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1402</Words>
  <Application>Microsoft Office PowerPoint</Application>
  <PresentationFormat>On-screen Show (4:3)</PresentationFormat>
  <Paragraphs>294</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7</cp:revision>
  <dcterms:created xsi:type="dcterms:W3CDTF">2016-10-24T12:52:39Z</dcterms:created>
  <dcterms:modified xsi:type="dcterms:W3CDTF">2016-11-01T08:59:11Z</dcterms:modified>
</cp:coreProperties>
</file>